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2"/>
  </p:notesMasterIdLst>
  <p:sldIdLst>
    <p:sldId id="257" r:id="rId4"/>
    <p:sldId id="290" r:id="rId5"/>
    <p:sldId id="291" r:id="rId6"/>
    <p:sldId id="303" r:id="rId7"/>
    <p:sldId id="292" r:id="rId8"/>
    <p:sldId id="304" r:id="rId9"/>
    <p:sldId id="302" r:id="rId10"/>
    <p:sldId id="306" r:id="rId11"/>
    <p:sldId id="296" r:id="rId12"/>
    <p:sldId id="294" r:id="rId13"/>
    <p:sldId id="307" r:id="rId14"/>
    <p:sldId id="295" r:id="rId15"/>
    <p:sldId id="305" r:id="rId16"/>
    <p:sldId id="297" r:id="rId17"/>
    <p:sldId id="258" r:id="rId18"/>
    <p:sldId id="298" r:id="rId19"/>
    <p:sldId id="300" r:id="rId20"/>
    <p:sldId id="263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19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49"/>
    <p:restoredTop sz="74061"/>
  </p:normalViewPr>
  <p:slideViewPr>
    <p:cSldViewPr snapToGrid="0">
      <p:cViewPr varScale="1">
        <p:scale>
          <a:sx n="82" d="100"/>
          <a:sy n="82" d="100"/>
        </p:scale>
        <p:origin x="20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Gujral" userId="71e6667d029b40da" providerId="LiveId" clId="{E8068DD3-89F3-48B2-B399-E28EB4150DA1}"/>
    <pc:docChg chg="custSel modSld">
      <pc:chgData name="Vaibhav Gujral" userId="71e6667d029b40da" providerId="LiveId" clId="{E8068DD3-89F3-48B2-B399-E28EB4150DA1}" dt="2020-11-17T03:55:23.216" v="35" actId="368"/>
      <pc:docMkLst>
        <pc:docMk/>
      </pc:docMkLst>
      <pc:sldChg chg="modNotes">
        <pc:chgData name="Vaibhav Gujral" userId="71e6667d029b40da" providerId="LiveId" clId="{E8068DD3-89F3-48B2-B399-E28EB4150DA1}" dt="2020-11-17T03:55:23.038" v="1" actId="368"/>
        <pc:sldMkLst>
          <pc:docMk/>
          <pc:sldMk cId="3852120625" sldId="257"/>
        </pc:sldMkLst>
      </pc:sldChg>
      <pc:sldChg chg="modNotes">
        <pc:chgData name="Vaibhav Gujral" userId="71e6667d029b40da" providerId="LiveId" clId="{E8068DD3-89F3-48B2-B399-E28EB4150DA1}" dt="2020-11-17T03:55:23.185" v="29" actId="368"/>
        <pc:sldMkLst>
          <pc:docMk/>
          <pc:sldMk cId="83039569" sldId="258"/>
        </pc:sldMkLst>
      </pc:sldChg>
      <pc:sldChg chg="modNotes">
        <pc:chgData name="Vaibhav Gujral" userId="71e6667d029b40da" providerId="LiveId" clId="{E8068DD3-89F3-48B2-B399-E28EB4150DA1}" dt="2020-11-17T03:55:23.216" v="35" actId="368"/>
        <pc:sldMkLst>
          <pc:docMk/>
          <pc:sldMk cId="1138217056" sldId="263"/>
        </pc:sldMkLst>
      </pc:sldChg>
      <pc:sldChg chg="modNotes">
        <pc:chgData name="Vaibhav Gujral" userId="71e6667d029b40da" providerId="LiveId" clId="{E8068DD3-89F3-48B2-B399-E28EB4150DA1}" dt="2020-11-17T03:55:23.048" v="3" actId="368"/>
        <pc:sldMkLst>
          <pc:docMk/>
          <pc:sldMk cId="3017237097" sldId="290"/>
        </pc:sldMkLst>
      </pc:sldChg>
      <pc:sldChg chg="modNotes">
        <pc:chgData name="Vaibhav Gujral" userId="71e6667d029b40da" providerId="LiveId" clId="{E8068DD3-89F3-48B2-B399-E28EB4150DA1}" dt="2020-11-17T03:55:23.059" v="5" actId="368"/>
        <pc:sldMkLst>
          <pc:docMk/>
          <pc:sldMk cId="1219889565" sldId="291"/>
        </pc:sldMkLst>
      </pc:sldChg>
      <pc:sldChg chg="modNotes">
        <pc:chgData name="Vaibhav Gujral" userId="71e6667d029b40da" providerId="LiveId" clId="{E8068DD3-89F3-48B2-B399-E28EB4150DA1}" dt="2020-11-17T03:55:23.080" v="9" actId="368"/>
        <pc:sldMkLst>
          <pc:docMk/>
          <pc:sldMk cId="3748347566" sldId="292"/>
        </pc:sldMkLst>
      </pc:sldChg>
      <pc:sldChg chg="modNotes">
        <pc:chgData name="Vaibhav Gujral" userId="71e6667d029b40da" providerId="LiveId" clId="{E8068DD3-89F3-48B2-B399-E28EB4150DA1}" dt="2020-11-17T03:55:23.131" v="19" actId="368"/>
        <pc:sldMkLst>
          <pc:docMk/>
          <pc:sldMk cId="2253817067" sldId="294"/>
        </pc:sldMkLst>
      </pc:sldChg>
      <pc:sldChg chg="modNotes">
        <pc:chgData name="Vaibhav Gujral" userId="71e6667d029b40da" providerId="LiveId" clId="{E8068DD3-89F3-48B2-B399-E28EB4150DA1}" dt="2020-11-17T03:55:23.153" v="23" actId="368"/>
        <pc:sldMkLst>
          <pc:docMk/>
          <pc:sldMk cId="390295159" sldId="295"/>
        </pc:sldMkLst>
      </pc:sldChg>
      <pc:sldChg chg="modNotes">
        <pc:chgData name="Vaibhav Gujral" userId="71e6667d029b40da" providerId="LiveId" clId="{E8068DD3-89F3-48B2-B399-E28EB4150DA1}" dt="2020-11-17T03:55:23.121" v="17" actId="368"/>
        <pc:sldMkLst>
          <pc:docMk/>
          <pc:sldMk cId="3545953553" sldId="296"/>
        </pc:sldMkLst>
      </pc:sldChg>
      <pc:sldChg chg="modNotes">
        <pc:chgData name="Vaibhav Gujral" userId="71e6667d029b40da" providerId="LiveId" clId="{E8068DD3-89F3-48B2-B399-E28EB4150DA1}" dt="2020-11-17T03:55:23.176" v="27" actId="368"/>
        <pc:sldMkLst>
          <pc:docMk/>
          <pc:sldMk cId="110546911" sldId="297"/>
        </pc:sldMkLst>
      </pc:sldChg>
      <pc:sldChg chg="modNotes">
        <pc:chgData name="Vaibhav Gujral" userId="71e6667d029b40da" providerId="LiveId" clId="{E8068DD3-89F3-48B2-B399-E28EB4150DA1}" dt="2020-11-17T03:55:23.196" v="31" actId="368"/>
        <pc:sldMkLst>
          <pc:docMk/>
          <pc:sldMk cId="272363548" sldId="298"/>
        </pc:sldMkLst>
      </pc:sldChg>
      <pc:sldChg chg="modNotes">
        <pc:chgData name="Vaibhav Gujral" userId="71e6667d029b40da" providerId="LiveId" clId="{E8068DD3-89F3-48B2-B399-E28EB4150DA1}" dt="2020-11-17T03:55:23.205" v="33" actId="368"/>
        <pc:sldMkLst>
          <pc:docMk/>
          <pc:sldMk cId="625526275" sldId="300"/>
        </pc:sldMkLst>
      </pc:sldChg>
      <pc:sldChg chg="modNotes">
        <pc:chgData name="Vaibhav Gujral" userId="71e6667d029b40da" providerId="LiveId" clId="{E8068DD3-89F3-48B2-B399-E28EB4150DA1}" dt="2020-11-17T03:55:23.100" v="13" actId="368"/>
        <pc:sldMkLst>
          <pc:docMk/>
          <pc:sldMk cId="2741456393" sldId="302"/>
        </pc:sldMkLst>
      </pc:sldChg>
      <pc:sldChg chg="modNotes">
        <pc:chgData name="Vaibhav Gujral" userId="71e6667d029b40da" providerId="LiveId" clId="{E8068DD3-89F3-48B2-B399-E28EB4150DA1}" dt="2020-11-17T03:55:23.070" v="7" actId="368"/>
        <pc:sldMkLst>
          <pc:docMk/>
          <pc:sldMk cId="873356891" sldId="303"/>
        </pc:sldMkLst>
      </pc:sldChg>
      <pc:sldChg chg="modNotes">
        <pc:chgData name="Vaibhav Gujral" userId="71e6667d029b40da" providerId="LiveId" clId="{E8068DD3-89F3-48B2-B399-E28EB4150DA1}" dt="2020-11-17T03:55:23.090" v="11" actId="368"/>
        <pc:sldMkLst>
          <pc:docMk/>
          <pc:sldMk cId="4270172652" sldId="304"/>
        </pc:sldMkLst>
      </pc:sldChg>
      <pc:sldChg chg="modNotes">
        <pc:chgData name="Vaibhav Gujral" userId="71e6667d029b40da" providerId="LiveId" clId="{E8068DD3-89F3-48B2-B399-E28EB4150DA1}" dt="2020-11-17T03:55:23.164" v="25" actId="368"/>
        <pc:sldMkLst>
          <pc:docMk/>
          <pc:sldMk cId="3766605294" sldId="305"/>
        </pc:sldMkLst>
      </pc:sldChg>
      <pc:sldChg chg="modNotes">
        <pc:chgData name="Vaibhav Gujral" userId="71e6667d029b40da" providerId="LiveId" clId="{E8068DD3-89F3-48B2-B399-E28EB4150DA1}" dt="2020-11-17T03:55:23.111" v="15" actId="368"/>
        <pc:sldMkLst>
          <pc:docMk/>
          <pc:sldMk cId="1258025715" sldId="306"/>
        </pc:sldMkLst>
      </pc:sldChg>
      <pc:sldChg chg="modNotes">
        <pc:chgData name="Vaibhav Gujral" userId="71e6667d029b40da" providerId="LiveId" clId="{E8068DD3-89F3-48B2-B399-E28EB4150DA1}" dt="2020-11-17T03:55:23.141" v="21" actId="368"/>
        <pc:sldMkLst>
          <pc:docMk/>
          <pc:sldMk cId="1494583290" sldId="307"/>
        </pc:sldMkLst>
      </pc:sldChg>
    </pc:docChg>
  </pc:docChgLst>
  <pc:docChgLst>
    <pc:chgData name="Vaibhav Gujral" userId="71e6667d029b40da" providerId="LiveId" clId="{FB78108F-76B0-7445-B45D-D4241304A39F}"/>
    <pc:docChg chg="undo redo custSel mod addSld delSld modSld sldOrd">
      <pc:chgData name="Vaibhav Gujral" userId="71e6667d029b40da" providerId="LiveId" clId="{FB78108F-76B0-7445-B45D-D4241304A39F}" dt="2020-11-12T21:44:53.824" v="18377" actId="27636"/>
      <pc:docMkLst>
        <pc:docMk/>
      </pc:docMkLst>
      <pc:sldChg chg="addSp modSp mod modNotesTx">
        <pc:chgData name="Vaibhav Gujral" userId="71e6667d029b40da" providerId="LiveId" clId="{FB78108F-76B0-7445-B45D-D4241304A39F}" dt="2020-11-12T21:44:53.824" v="18377" actId="27636"/>
        <pc:sldMkLst>
          <pc:docMk/>
          <pc:sldMk cId="3852120625" sldId="257"/>
        </pc:sldMkLst>
        <pc:spChg chg="mod">
          <ac:chgData name="Vaibhav Gujral" userId="71e6667d029b40da" providerId="LiveId" clId="{FB78108F-76B0-7445-B45D-D4241304A39F}" dt="2020-11-12T21:44:53.824" v="18377" actId="27636"/>
          <ac:spMkLst>
            <pc:docMk/>
            <pc:sldMk cId="3852120625" sldId="257"/>
            <ac:spMk id="2" creationId="{096FE8AF-C54E-8B47-969A-459B511062AA}"/>
          </ac:spMkLst>
        </pc:spChg>
        <pc:spChg chg="add mod">
          <ac:chgData name="Vaibhav Gujral" userId="71e6667d029b40da" providerId="LiveId" clId="{FB78108F-76B0-7445-B45D-D4241304A39F}" dt="2020-11-12T21:44:23.726" v="18372" actId="403"/>
          <ac:spMkLst>
            <pc:docMk/>
            <pc:sldMk cId="3852120625" sldId="257"/>
            <ac:spMk id="4" creationId="{5F6D1615-C319-D041-B1DC-DD1771661B85}"/>
          </ac:spMkLst>
        </pc:spChg>
      </pc:sldChg>
      <pc:sldChg chg="addSp delSp modSp mod modNotesTx">
        <pc:chgData name="Vaibhav Gujral" userId="71e6667d029b40da" providerId="LiveId" clId="{FB78108F-76B0-7445-B45D-D4241304A39F}" dt="2020-11-11T07:06:35.263" v="16838" actId="20577"/>
        <pc:sldMkLst>
          <pc:docMk/>
          <pc:sldMk cId="83039569" sldId="258"/>
        </pc:sldMkLst>
        <pc:spChg chg="mod">
          <ac:chgData name="Vaibhav Gujral" userId="71e6667d029b40da" providerId="LiveId" clId="{FB78108F-76B0-7445-B45D-D4241304A39F}" dt="2020-11-10T17:45:06.160" v="1644" actId="14100"/>
          <ac:spMkLst>
            <pc:docMk/>
            <pc:sldMk cId="83039569" sldId="258"/>
            <ac:spMk id="4" creationId="{CADD991E-767D-FE4B-82AD-96DD0E4D1BDA}"/>
          </ac:spMkLst>
        </pc:spChg>
        <pc:spChg chg="mod">
          <ac:chgData name="Vaibhav Gujral" userId="71e6667d029b40da" providerId="LiveId" clId="{FB78108F-76B0-7445-B45D-D4241304A39F}" dt="2020-11-10T23:29:19.867" v="1718" actId="20577"/>
          <ac:spMkLst>
            <pc:docMk/>
            <pc:sldMk cId="83039569" sldId="258"/>
            <ac:spMk id="5" creationId="{187A8007-73D4-B541-917C-A5A47C426617}"/>
          </ac:spMkLst>
        </pc:spChg>
        <pc:picChg chg="add del mod">
          <ac:chgData name="Vaibhav Gujral" userId="71e6667d029b40da" providerId="LiveId" clId="{FB78108F-76B0-7445-B45D-D4241304A39F}" dt="2020-11-10T17:44:49.104" v="1641" actId="478"/>
          <ac:picMkLst>
            <pc:docMk/>
            <pc:sldMk cId="83039569" sldId="258"/>
            <ac:picMk id="6" creationId="{DE4F0D31-5F73-4E4E-91B4-41F767EA588D}"/>
          </ac:picMkLst>
        </pc:picChg>
        <pc:picChg chg="add del mod">
          <ac:chgData name="Vaibhav Gujral" userId="71e6667d029b40da" providerId="LiveId" clId="{FB78108F-76B0-7445-B45D-D4241304A39F}" dt="2020-11-10T17:44:46.045" v="1639"/>
          <ac:picMkLst>
            <pc:docMk/>
            <pc:sldMk cId="83039569" sldId="258"/>
            <ac:picMk id="7" creationId="{25C450FE-7242-4446-A4E8-4137431DC363}"/>
          </ac:picMkLst>
        </pc:picChg>
        <pc:picChg chg="add mod">
          <ac:chgData name="Vaibhav Gujral" userId="71e6667d029b40da" providerId="LiveId" clId="{FB78108F-76B0-7445-B45D-D4241304A39F}" dt="2020-11-10T17:45:15.690" v="1647" actId="1076"/>
          <ac:picMkLst>
            <pc:docMk/>
            <pc:sldMk cId="83039569" sldId="258"/>
            <ac:picMk id="8" creationId="{2FF948A3-FCB2-0C49-A989-0257C279567A}"/>
          </ac:picMkLst>
        </pc:picChg>
      </pc:sldChg>
      <pc:sldChg chg="addSp delSp modSp del mod ord setBg setClrOvrMap modShow">
        <pc:chgData name="Vaibhav Gujral" userId="71e6667d029b40da" providerId="LiveId" clId="{FB78108F-76B0-7445-B45D-D4241304A39F}" dt="2020-11-11T05:19:45.446" v="8405" actId="2696"/>
        <pc:sldMkLst>
          <pc:docMk/>
          <pc:sldMk cId="1561872712" sldId="259"/>
        </pc:sldMkLst>
        <pc:spChg chg="add del mod">
          <ac:chgData name="Vaibhav Gujral" userId="71e6667d029b40da" providerId="LiveId" clId="{FB78108F-76B0-7445-B45D-D4241304A39F}" dt="2020-11-11T05:09:15.750" v="8279" actId="478"/>
          <ac:spMkLst>
            <pc:docMk/>
            <pc:sldMk cId="1561872712" sldId="259"/>
            <ac:spMk id="4" creationId="{85CC3649-37A5-4646-9F56-3B8B31E8EFDE}"/>
          </ac:spMkLst>
        </pc:spChg>
        <pc:spChg chg="mod ord">
          <ac:chgData name="Vaibhav Gujral" userId="71e6667d029b40da" providerId="LiveId" clId="{FB78108F-76B0-7445-B45D-D4241304A39F}" dt="2020-11-11T05:16:06.113" v="8327" actId="26606"/>
          <ac:spMkLst>
            <pc:docMk/>
            <pc:sldMk cId="1561872712" sldId="259"/>
            <ac:spMk id="5" creationId="{058AD5E0-0C61-DD4A-B5A5-A197677F4E31}"/>
          </ac:spMkLst>
        </pc:spChg>
        <pc:spChg chg="del mod">
          <ac:chgData name="Vaibhav Gujral" userId="71e6667d029b40da" providerId="LiveId" clId="{FB78108F-76B0-7445-B45D-D4241304A39F}" dt="2020-11-11T05:05:59.086" v="8264"/>
          <ac:spMkLst>
            <pc:docMk/>
            <pc:sldMk cId="1561872712" sldId="259"/>
            <ac:spMk id="6" creationId="{FDB6D46C-914E-ED4A-BF28-8900AF0ED6B7}"/>
          </ac:spMkLst>
        </pc:spChg>
        <pc:spChg chg="add del">
          <ac:chgData name="Vaibhav Gujral" userId="71e6667d029b40da" providerId="LiveId" clId="{FB78108F-76B0-7445-B45D-D4241304A39F}" dt="2020-11-11T05:12:33.887" v="8304" actId="26606"/>
          <ac:spMkLst>
            <pc:docMk/>
            <pc:sldMk cId="1561872712" sldId="259"/>
            <ac:spMk id="10" creationId="{7CA0DAA6-33B8-4A25-810D-2F4D816FB40E}"/>
          </ac:spMkLst>
        </pc:spChg>
        <pc:spChg chg="add del">
          <ac:chgData name="Vaibhav Gujral" userId="71e6667d029b40da" providerId="LiveId" clId="{FB78108F-76B0-7445-B45D-D4241304A39F}" dt="2020-11-11T05:09:35.286" v="8281" actId="26606"/>
          <ac:spMkLst>
            <pc:docMk/>
            <pc:sldMk cId="1561872712" sldId="259"/>
            <ac:spMk id="13" creationId="{7CA0DAA6-33B8-4A25-810D-2F4D816FB40E}"/>
          </ac:spMkLst>
        </pc:spChg>
        <pc:spChg chg="add del">
          <ac:chgData name="Vaibhav Gujral" userId="71e6667d029b40da" providerId="LiveId" clId="{FB78108F-76B0-7445-B45D-D4241304A39F}" dt="2020-11-11T05:14:37.529" v="8311" actId="26606"/>
          <ac:spMkLst>
            <pc:docMk/>
            <pc:sldMk cId="1561872712" sldId="259"/>
            <ac:spMk id="14" creationId="{B9951BD9-0868-4CDB-ACD6-9C4209B5E412}"/>
          </ac:spMkLst>
        </pc:spChg>
        <pc:spChg chg="add del">
          <ac:chgData name="Vaibhav Gujral" userId="71e6667d029b40da" providerId="LiveId" clId="{FB78108F-76B0-7445-B45D-D4241304A39F}" dt="2020-11-11T05:09:43.056" v="8283" actId="26606"/>
          <ac:spMkLst>
            <pc:docMk/>
            <pc:sldMk cId="1561872712" sldId="259"/>
            <ac:spMk id="15" creationId="{E49CC64F-7275-4E33-961B-0C5CDC439875}"/>
          </ac:spMkLst>
        </pc:spChg>
        <pc:spChg chg="add del">
          <ac:chgData name="Vaibhav Gujral" userId="71e6667d029b40da" providerId="LiveId" clId="{FB78108F-76B0-7445-B45D-D4241304A39F}" dt="2020-11-11T05:14:44.680" v="8313" actId="26606"/>
          <ac:spMkLst>
            <pc:docMk/>
            <pc:sldMk cId="1561872712" sldId="259"/>
            <ac:spMk id="16" creationId="{AF2F604E-43BE-4DC3-B983-E071523364F8}"/>
          </ac:spMkLst>
        </pc:spChg>
        <pc:spChg chg="add del">
          <ac:chgData name="Vaibhav Gujral" userId="71e6667d029b40da" providerId="LiveId" clId="{FB78108F-76B0-7445-B45D-D4241304A39F}" dt="2020-11-11T05:09:43.999" v="8285" actId="26606"/>
          <ac:spMkLst>
            <pc:docMk/>
            <pc:sldMk cId="1561872712" sldId="259"/>
            <ac:spMk id="17" creationId="{AF2F604E-43BE-4DC3-B983-E071523364F8}"/>
          </ac:spMkLst>
        </pc:spChg>
        <pc:spChg chg="add del">
          <ac:chgData name="Vaibhav Gujral" userId="71e6667d029b40da" providerId="LiveId" clId="{FB78108F-76B0-7445-B45D-D4241304A39F}" dt="2020-11-11T05:09:43.999" v="8285" actId="26606"/>
          <ac:spMkLst>
            <pc:docMk/>
            <pc:sldMk cId="1561872712" sldId="259"/>
            <ac:spMk id="18" creationId="{0671A8AE-40A1-4631-A6B8-581AFF065482}"/>
          </ac:spMkLst>
        </pc:spChg>
        <pc:spChg chg="add del">
          <ac:chgData name="Vaibhav Gujral" userId="71e6667d029b40da" providerId="LiveId" clId="{FB78108F-76B0-7445-B45D-D4241304A39F}" dt="2020-11-11T05:09:43.999" v="8285" actId="26606"/>
          <ac:spMkLst>
            <pc:docMk/>
            <pc:sldMk cId="1561872712" sldId="259"/>
            <ac:spMk id="19" creationId="{08C9B587-E65E-4B52-B37C-ABEBB6E87928}"/>
          </ac:spMkLst>
        </pc:spChg>
        <pc:spChg chg="add del">
          <ac:chgData name="Vaibhav Gujral" userId="71e6667d029b40da" providerId="LiveId" clId="{FB78108F-76B0-7445-B45D-D4241304A39F}" dt="2020-11-11T05:09:43.999" v="8285" actId="26606"/>
          <ac:spMkLst>
            <pc:docMk/>
            <pc:sldMk cId="1561872712" sldId="259"/>
            <ac:spMk id="20" creationId="{AB58EF07-17C2-48CF-ABB0-EEF1F17CB8F0}"/>
          </ac:spMkLst>
        </pc:spChg>
        <pc:spChg chg="add del">
          <ac:chgData name="Vaibhav Gujral" userId="71e6667d029b40da" providerId="LiveId" clId="{FB78108F-76B0-7445-B45D-D4241304A39F}" dt="2020-11-11T05:09:53.857" v="8287" actId="26606"/>
          <ac:spMkLst>
            <pc:docMk/>
            <pc:sldMk cId="1561872712" sldId="259"/>
            <ac:spMk id="22" creationId="{6F66A575-7835-4400-BEDE-89F2EF034034}"/>
          </ac:spMkLst>
        </pc:spChg>
        <pc:spChg chg="add del">
          <ac:chgData name="Vaibhav Gujral" userId="71e6667d029b40da" providerId="LiveId" clId="{FB78108F-76B0-7445-B45D-D4241304A39F}" dt="2020-11-11T05:14:44.680" v="8313" actId="26606"/>
          <ac:spMkLst>
            <pc:docMk/>
            <pc:sldMk cId="1561872712" sldId="259"/>
            <ac:spMk id="23" creationId="{0E2F58BF-12E5-4B5A-AD25-4DAAA2742A7B}"/>
          </ac:spMkLst>
        </pc:spChg>
        <pc:spChg chg="add del">
          <ac:chgData name="Vaibhav Gujral" userId="71e6667d029b40da" providerId="LiveId" clId="{FB78108F-76B0-7445-B45D-D4241304A39F}" dt="2020-11-11T05:09:55.848" v="8289" actId="26606"/>
          <ac:spMkLst>
            <pc:docMk/>
            <pc:sldMk cId="1561872712" sldId="259"/>
            <ac:spMk id="24" creationId="{7CA0DAA6-33B8-4A25-810D-2F4D816FB40E}"/>
          </ac:spMkLst>
        </pc:spChg>
        <pc:spChg chg="add del">
          <ac:chgData name="Vaibhav Gujral" userId="71e6667d029b40da" providerId="LiveId" clId="{FB78108F-76B0-7445-B45D-D4241304A39F}" dt="2020-11-11T05:14:44.680" v="8313" actId="26606"/>
          <ac:spMkLst>
            <pc:docMk/>
            <pc:sldMk cId="1561872712" sldId="259"/>
            <ac:spMk id="25" creationId="{08C9B587-E65E-4B52-B37C-ABEBB6E87928}"/>
          </ac:spMkLst>
        </pc:spChg>
        <pc:spChg chg="add del">
          <ac:chgData name="Vaibhav Gujral" userId="71e6667d029b40da" providerId="LiveId" clId="{FB78108F-76B0-7445-B45D-D4241304A39F}" dt="2020-11-11T05:14:55.105" v="8317" actId="26606"/>
          <ac:spMkLst>
            <pc:docMk/>
            <pc:sldMk cId="1561872712" sldId="259"/>
            <ac:spMk id="27" creationId="{B9951BD9-0868-4CDB-ACD6-9C4209B5E412}"/>
          </ac:spMkLst>
        </pc:spChg>
        <pc:spChg chg="add del">
          <ac:chgData name="Vaibhav Gujral" userId="71e6667d029b40da" providerId="LiveId" clId="{FB78108F-76B0-7445-B45D-D4241304A39F}" dt="2020-11-11T05:16:06.113" v="8327" actId="26606"/>
          <ac:spMkLst>
            <pc:docMk/>
            <pc:sldMk cId="1561872712" sldId="259"/>
            <ac:spMk id="32" creationId="{58153EC8-8E01-4D70-B575-24ABD35A1125}"/>
          </ac:spMkLst>
        </pc:spChg>
        <pc:spChg chg="add">
          <ac:chgData name="Vaibhav Gujral" userId="71e6667d029b40da" providerId="LiveId" clId="{FB78108F-76B0-7445-B45D-D4241304A39F}" dt="2020-11-11T05:16:06.113" v="8327" actId="26606"/>
          <ac:spMkLst>
            <pc:docMk/>
            <pc:sldMk cId="1561872712" sldId="259"/>
            <ac:spMk id="34" creationId="{2E614F1C-2D93-42D0-B229-768199449923}"/>
          </ac:spMkLst>
        </pc:spChg>
        <pc:spChg chg="add del">
          <ac:chgData name="Vaibhav Gujral" userId="71e6667d029b40da" providerId="LiveId" clId="{FB78108F-76B0-7445-B45D-D4241304A39F}" dt="2020-11-11T05:15:58.818" v="8324" actId="26606"/>
          <ac:spMkLst>
            <pc:docMk/>
            <pc:sldMk cId="1561872712" sldId="259"/>
            <ac:spMk id="37" creationId="{2E614F1C-2D93-42D0-B229-768199449923}"/>
          </ac:spMkLst>
        </pc:spChg>
        <pc:spChg chg="add del">
          <ac:chgData name="Vaibhav Gujral" userId="71e6667d029b40da" providerId="LiveId" clId="{FB78108F-76B0-7445-B45D-D4241304A39F}" dt="2020-11-11T05:16:03.091" v="8326" actId="26606"/>
          <ac:spMkLst>
            <pc:docMk/>
            <pc:sldMk cId="1561872712" sldId="259"/>
            <ac:spMk id="40" creationId="{FB5B0058-AF13-4859-B429-4EDDE2A26F7F}"/>
          </ac:spMkLst>
        </pc:spChg>
        <pc:spChg chg="add del">
          <ac:chgData name="Vaibhav Gujral" userId="71e6667d029b40da" providerId="LiveId" clId="{FB78108F-76B0-7445-B45D-D4241304A39F}" dt="2020-11-11T05:16:03.091" v="8326" actId="26606"/>
          <ac:spMkLst>
            <pc:docMk/>
            <pc:sldMk cId="1561872712" sldId="259"/>
            <ac:spMk id="41" creationId="{0FB8E6CF-61A1-4A48-ADE0-5AE823AF1A8A}"/>
          </ac:spMkLst>
        </pc:spChg>
        <pc:picChg chg="add del mod">
          <ac:chgData name="Vaibhav Gujral" userId="71e6667d029b40da" providerId="LiveId" clId="{FB78108F-76B0-7445-B45D-D4241304A39F}" dt="2020-11-11T05:07:57.205" v="8268" actId="478"/>
          <ac:picMkLst>
            <pc:docMk/>
            <pc:sldMk cId="1561872712" sldId="259"/>
            <ac:picMk id="2" creationId="{5217B775-E1EE-5F49-881E-87BB696E19C9}"/>
          </ac:picMkLst>
        </pc:picChg>
        <pc:picChg chg="add del mod">
          <ac:chgData name="Vaibhav Gujral" userId="71e6667d029b40da" providerId="LiveId" clId="{FB78108F-76B0-7445-B45D-D4241304A39F}" dt="2020-11-11T05:08:47.312" v="8272" actId="478"/>
          <ac:picMkLst>
            <pc:docMk/>
            <pc:sldMk cId="1561872712" sldId="259"/>
            <ac:picMk id="7" creationId="{75E8A2B3-59A3-FB40-9912-2D190FC286BD}"/>
          </ac:picMkLst>
        </pc:picChg>
        <pc:picChg chg="add del mod">
          <ac:chgData name="Vaibhav Gujral" userId="71e6667d029b40da" providerId="LiveId" clId="{FB78108F-76B0-7445-B45D-D4241304A39F}" dt="2020-11-11T05:14:23.961" v="8305" actId="478"/>
          <ac:picMkLst>
            <pc:docMk/>
            <pc:sldMk cId="1561872712" sldId="259"/>
            <ac:picMk id="8" creationId="{1E8733EA-C77D-3E4C-8C57-7173EFE400D5}"/>
          </ac:picMkLst>
        </pc:picChg>
        <pc:picChg chg="add mod ord">
          <ac:chgData name="Vaibhav Gujral" userId="71e6667d029b40da" providerId="LiveId" clId="{FB78108F-76B0-7445-B45D-D4241304A39F}" dt="2020-11-11T05:16:09.907" v="8329" actId="27614"/>
          <ac:picMkLst>
            <pc:docMk/>
            <pc:sldMk cId="1561872712" sldId="259"/>
            <ac:picMk id="9" creationId="{0939B24E-416F-A944-84D5-BA683A1F4078}"/>
          </ac:picMkLst>
        </pc:picChg>
        <pc:picChg chg="add del mod">
          <ac:chgData name="Vaibhav Gujral" userId="71e6667d029b40da" providerId="LiveId" clId="{FB78108F-76B0-7445-B45D-D4241304A39F}" dt="2020-11-11T05:10:29.336" v="8297"/>
          <ac:picMkLst>
            <pc:docMk/>
            <pc:sldMk cId="1561872712" sldId="259"/>
            <ac:picMk id="21" creationId="{9C0C02CE-168A-7346-80DE-C29564FE4403}"/>
          </ac:picMkLst>
        </pc:picChg>
        <pc:picChg chg="add del mod">
          <ac:chgData name="Vaibhav Gujral" userId="71e6667d029b40da" providerId="LiveId" clId="{FB78108F-76B0-7445-B45D-D4241304A39F}" dt="2020-11-11T05:15:43.081" v="8322" actId="478"/>
          <ac:picMkLst>
            <pc:docMk/>
            <pc:sldMk cId="1561872712" sldId="259"/>
            <ac:picMk id="26" creationId="{0EF8EB82-1002-614B-BFC1-7A4AB2E715BD}"/>
          </ac:picMkLst>
        </pc:picChg>
        <pc:cxnChg chg="add del">
          <ac:chgData name="Vaibhav Gujral" userId="71e6667d029b40da" providerId="LiveId" clId="{FB78108F-76B0-7445-B45D-D4241304A39F}" dt="2020-11-11T05:16:03.091" v="8326" actId="26606"/>
          <ac:cxnSpMkLst>
            <pc:docMk/>
            <pc:sldMk cId="1561872712" sldId="259"/>
            <ac:cxnSpMk id="39" creationId="{07A9243D-8FC3-4B36-874B-55906B03F484}"/>
          </ac:cxnSpMkLst>
        </pc:cxnChg>
      </pc:sldChg>
      <pc:sldChg chg="del">
        <pc:chgData name="Vaibhav Gujral" userId="71e6667d029b40da" providerId="LiveId" clId="{FB78108F-76B0-7445-B45D-D4241304A39F}" dt="2020-11-03T20:46:23.293" v="147" actId="2696"/>
        <pc:sldMkLst>
          <pc:docMk/>
          <pc:sldMk cId="1108877457" sldId="260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2668488753" sldId="261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4113657981" sldId="262"/>
        </pc:sldMkLst>
      </pc:sldChg>
      <pc:sldChg chg="ord modNotesTx">
        <pc:chgData name="Vaibhav Gujral" userId="71e6667d029b40da" providerId="LiveId" clId="{FB78108F-76B0-7445-B45D-D4241304A39F}" dt="2020-11-11T07:09:13.136" v="17438" actId="20577"/>
        <pc:sldMkLst>
          <pc:docMk/>
          <pc:sldMk cId="1138217056" sldId="263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1281430713" sldId="264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2700942184" sldId="265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714984656" sldId="266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2762594509" sldId="267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1716267179" sldId="268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767973781" sldId="269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1795166905" sldId="270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1552505949" sldId="271"/>
        </pc:sldMkLst>
      </pc:sldChg>
      <pc:sldChg chg="addSp modSp del mod ord setBg modShow">
        <pc:chgData name="Vaibhav Gujral" userId="71e6667d029b40da" providerId="LiveId" clId="{FB78108F-76B0-7445-B45D-D4241304A39F}" dt="2020-11-11T05:20:46.738" v="8418" actId="2696"/>
        <pc:sldMkLst>
          <pc:docMk/>
          <pc:sldMk cId="3387637562" sldId="272"/>
        </pc:sldMkLst>
        <pc:spChg chg="add mod">
          <ac:chgData name="Vaibhav Gujral" userId="71e6667d029b40da" providerId="LiveId" clId="{FB78108F-76B0-7445-B45D-D4241304A39F}" dt="2020-11-11T05:19:38.011" v="8403" actId="20577"/>
          <ac:spMkLst>
            <pc:docMk/>
            <pc:sldMk cId="3387637562" sldId="272"/>
            <ac:spMk id="3" creationId="{A948B5C2-8C42-5448-9173-2D3CCCCBB4E4}"/>
          </ac:spMkLst>
        </pc:spChg>
        <pc:picChg chg="add mod">
          <ac:chgData name="Vaibhav Gujral" userId="71e6667d029b40da" providerId="LiveId" clId="{FB78108F-76B0-7445-B45D-D4241304A39F}" dt="2020-11-11T05:18:56.134" v="8382" actId="1076"/>
          <ac:picMkLst>
            <pc:docMk/>
            <pc:sldMk cId="3387637562" sldId="272"/>
            <ac:picMk id="2" creationId="{37E2B5A9-6B05-EA4D-AC59-5B510A8A7F07}"/>
          </ac:picMkLst>
        </pc:picChg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2402201920" sldId="273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2191142605" sldId="275"/>
        </pc:sldMkLst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650461553" sldId="276"/>
        </pc:sldMkLst>
      </pc:sldChg>
      <pc:sldChg chg="modSp del mod modNotesTx">
        <pc:chgData name="Vaibhav Gujral" userId="71e6667d029b40da" providerId="LiveId" clId="{FB78108F-76B0-7445-B45D-D4241304A39F}" dt="2020-11-10T17:11:00.819" v="1325" actId="2696"/>
        <pc:sldMkLst>
          <pc:docMk/>
          <pc:sldMk cId="2517055494" sldId="277"/>
        </pc:sldMkLst>
        <pc:spChg chg="mod">
          <ac:chgData name="Vaibhav Gujral" userId="71e6667d029b40da" providerId="LiveId" clId="{FB78108F-76B0-7445-B45D-D4241304A39F}" dt="2020-11-02T01:36:07.498" v="88" actId="20577"/>
          <ac:spMkLst>
            <pc:docMk/>
            <pc:sldMk cId="2517055494" sldId="277"/>
            <ac:spMk id="3" creationId="{395CC549-1EA2-8B4A-ADC1-C00428D83849}"/>
          </ac:spMkLst>
        </pc:spChg>
      </pc:sldChg>
      <pc:sldChg chg="del">
        <pc:chgData name="Vaibhav Gujral" userId="71e6667d029b40da" providerId="LiveId" clId="{FB78108F-76B0-7445-B45D-D4241304A39F}" dt="2020-11-10T17:38:02.156" v="1562" actId="2696"/>
        <pc:sldMkLst>
          <pc:docMk/>
          <pc:sldMk cId="491727805" sldId="278"/>
        </pc:sldMkLst>
      </pc:sldChg>
      <pc:sldChg chg="del">
        <pc:chgData name="Vaibhav Gujral" userId="71e6667d029b40da" providerId="LiveId" clId="{FB78108F-76B0-7445-B45D-D4241304A39F}" dt="2020-11-10T17:38:19.011" v="1564" actId="2696"/>
        <pc:sldMkLst>
          <pc:docMk/>
          <pc:sldMk cId="1126514810" sldId="279"/>
        </pc:sldMkLst>
      </pc:sldChg>
      <pc:sldChg chg="modSp del mod">
        <pc:chgData name="Vaibhav Gujral" userId="71e6667d029b40da" providerId="LiveId" clId="{FB78108F-76B0-7445-B45D-D4241304A39F}" dt="2020-11-10T17:38:29.842" v="1566" actId="2696"/>
        <pc:sldMkLst>
          <pc:docMk/>
          <pc:sldMk cId="2747515511" sldId="280"/>
        </pc:sldMkLst>
        <pc:spChg chg="mod">
          <ac:chgData name="Vaibhav Gujral" userId="71e6667d029b40da" providerId="LiveId" clId="{FB78108F-76B0-7445-B45D-D4241304A39F}" dt="2020-11-02T01:37:13.172" v="91" actId="313"/>
          <ac:spMkLst>
            <pc:docMk/>
            <pc:sldMk cId="2747515511" sldId="280"/>
            <ac:spMk id="3" creationId="{395CC549-1EA2-8B4A-ADC1-C00428D83849}"/>
          </ac:spMkLst>
        </pc:spChg>
      </pc:sldChg>
      <pc:sldChg chg="del mod modShow">
        <pc:chgData name="Vaibhav Gujral" userId="71e6667d029b40da" providerId="LiveId" clId="{FB78108F-76B0-7445-B45D-D4241304A39F}" dt="2020-11-12T02:39:19.975" v="18242" actId="2696"/>
        <pc:sldMkLst>
          <pc:docMk/>
          <pc:sldMk cId="3867700288" sldId="281"/>
        </pc:sldMkLst>
      </pc:sldChg>
      <pc:sldChg chg="del">
        <pc:chgData name="Vaibhav Gujral" userId="71e6667d029b40da" providerId="LiveId" clId="{FB78108F-76B0-7445-B45D-D4241304A39F}" dt="2020-11-10T17:11:04.004" v="1326" actId="2696"/>
        <pc:sldMkLst>
          <pc:docMk/>
          <pc:sldMk cId="4082767075" sldId="282"/>
        </pc:sldMkLst>
      </pc:sldChg>
      <pc:sldChg chg="modSp del mod">
        <pc:chgData name="Vaibhav Gujral" userId="71e6667d029b40da" providerId="LiveId" clId="{FB78108F-76B0-7445-B45D-D4241304A39F}" dt="2020-11-03T20:46:35.553" v="148" actId="2696"/>
        <pc:sldMkLst>
          <pc:docMk/>
          <pc:sldMk cId="2877032592" sldId="283"/>
        </pc:sldMkLst>
        <pc:picChg chg="mod">
          <ac:chgData name="Vaibhav Gujral" userId="71e6667d029b40da" providerId="LiveId" clId="{FB78108F-76B0-7445-B45D-D4241304A39F}" dt="2020-11-02T01:36:50.356" v="90" actId="1076"/>
          <ac:picMkLst>
            <pc:docMk/>
            <pc:sldMk cId="2877032592" sldId="283"/>
            <ac:picMk id="4" creationId="{8DAF006C-EE4D-ED46-8D32-72241C8F36C0}"/>
          </ac:picMkLst>
        </pc:picChg>
      </pc:sldChg>
      <pc:sldChg chg="del">
        <pc:chgData name="Vaibhav Gujral" userId="71e6667d029b40da" providerId="LiveId" clId="{FB78108F-76B0-7445-B45D-D4241304A39F}" dt="2020-11-10T17:38:39" v="1568" actId="2696"/>
        <pc:sldMkLst>
          <pc:docMk/>
          <pc:sldMk cId="989113467" sldId="284"/>
        </pc:sldMkLst>
      </pc:sldChg>
      <pc:sldChg chg="del">
        <pc:chgData name="Vaibhav Gujral" userId="71e6667d029b40da" providerId="LiveId" clId="{FB78108F-76B0-7445-B45D-D4241304A39F}" dt="2020-11-10T17:40:30.734" v="1584" actId="2696"/>
        <pc:sldMkLst>
          <pc:docMk/>
          <pc:sldMk cId="2811310154" sldId="285"/>
        </pc:sldMkLst>
      </pc:sldChg>
      <pc:sldChg chg="addSp delSp modSp del mod ord">
        <pc:chgData name="Vaibhav Gujral" userId="71e6667d029b40da" providerId="LiveId" clId="{FB78108F-76B0-7445-B45D-D4241304A39F}" dt="2020-11-10T17:39:13.935" v="1573" actId="2696"/>
        <pc:sldMkLst>
          <pc:docMk/>
          <pc:sldMk cId="792179683" sldId="286"/>
        </pc:sldMkLst>
        <pc:spChg chg="mod">
          <ac:chgData name="Vaibhav Gujral" userId="71e6667d029b40da" providerId="LiveId" clId="{FB78108F-76B0-7445-B45D-D4241304A39F}" dt="2020-11-02T01:23:16.105" v="70" actId="20577"/>
          <ac:spMkLst>
            <pc:docMk/>
            <pc:sldMk cId="792179683" sldId="286"/>
            <ac:spMk id="2" creationId="{5B5BBB90-B9FF-ED4A-9587-76C518C2BC9E}"/>
          </ac:spMkLst>
        </pc:spChg>
        <pc:spChg chg="del">
          <ac:chgData name="Vaibhav Gujral" userId="71e6667d029b40da" providerId="LiveId" clId="{FB78108F-76B0-7445-B45D-D4241304A39F}" dt="2020-11-02T01:24:57.082" v="77" actId="478"/>
          <ac:spMkLst>
            <pc:docMk/>
            <pc:sldMk cId="792179683" sldId="286"/>
            <ac:spMk id="3" creationId="{395CC549-1EA2-8B4A-ADC1-C00428D83849}"/>
          </ac:spMkLst>
        </pc:spChg>
        <pc:picChg chg="add mod">
          <ac:chgData name="Vaibhav Gujral" userId="71e6667d029b40da" providerId="LiveId" clId="{FB78108F-76B0-7445-B45D-D4241304A39F}" dt="2020-11-02T01:24:53.378" v="76" actId="1076"/>
          <ac:picMkLst>
            <pc:docMk/>
            <pc:sldMk cId="792179683" sldId="286"/>
            <ac:picMk id="4" creationId="{9EB6E6BC-C0DE-384C-BD11-BAE68CD1B87E}"/>
          </ac:picMkLst>
        </pc:picChg>
      </pc:sldChg>
      <pc:sldChg chg="addSp delSp modSp add del mod">
        <pc:chgData name="Vaibhav Gujral" userId="71e6667d029b40da" providerId="LiveId" clId="{FB78108F-76B0-7445-B45D-D4241304A39F}" dt="2020-11-10T17:37:45.112" v="1560" actId="2696"/>
        <pc:sldMkLst>
          <pc:docMk/>
          <pc:sldMk cId="146329253" sldId="287"/>
        </pc:sldMkLst>
        <pc:spChg chg="add del mod">
          <ac:chgData name="Vaibhav Gujral" userId="71e6667d029b40da" providerId="LiveId" clId="{FB78108F-76B0-7445-B45D-D4241304A39F}" dt="2020-11-10T17:25:43.717" v="1333"/>
          <ac:spMkLst>
            <pc:docMk/>
            <pc:sldMk cId="146329253" sldId="287"/>
            <ac:spMk id="3" creationId="{4523112E-E2B6-4A43-863E-DADD02DFDC94}"/>
          </ac:spMkLst>
        </pc:spChg>
        <pc:spChg chg="add del mod">
          <ac:chgData name="Vaibhav Gujral" userId="71e6667d029b40da" providerId="LiveId" clId="{FB78108F-76B0-7445-B45D-D4241304A39F}" dt="2020-11-02T03:43:22.288" v="131"/>
          <ac:spMkLst>
            <pc:docMk/>
            <pc:sldMk cId="146329253" sldId="287"/>
            <ac:spMk id="5" creationId="{4FFD509E-37F6-8646-A617-340F6A1E92B1}"/>
          </ac:spMkLst>
        </pc:spChg>
        <pc:graphicFrameChg chg="add del mod">
          <ac:chgData name="Vaibhav Gujral" userId="71e6667d029b40da" providerId="LiveId" clId="{FB78108F-76B0-7445-B45D-D4241304A39F}" dt="2020-11-02T03:43:17.311" v="130"/>
          <ac:graphicFrameMkLst>
            <pc:docMk/>
            <pc:sldMk cId="146329253" sldId="287"/>
            <ac:graphicFrameMk id="6" creationId="{104C85AC-E270-5D4C-8D07-30D9DFFF8BB1}"/>
          </ac:graphicFrameMkLst>
        </pc:graphicFrameChg>
        <pc:picChg chg="del">
          <ac:chgData name="Vaibhav Gujral" userId="71e6667d029b40da" providerId="LiveId" clId="{FB78108F-76B0-7445-B45D-D4241304A39F}" dt="2020-11-02T03:43:15.574" v="128" actId="478"/>
          <ac:picMkLst>
            <pc:docMk/>
            <pc:sldMk cId="146329253" sldId="287"/>
            <ac:picMk id="4" creationId="{8DAF006C-EE4D-ED46-8D32-72241C8F36C0}"/>
          </ac:picMkLst>
        </pc:picChg>
        <pc:picChg chg="add mod">
          <ac:chgData name="Vaibhav Gujral" userId="71e6667d029b40da" providerId="LiveId" clId="{FB78108F-76B0-7445-B45D-D4241304A39F}" dt="2020-11-02T03:43:22.288" v="131"/>
          <ac:picMkLst>
            <pc:docMk/>
            <pc:sldMk cId="146329253" sldId="287"/>
            <ac:picMk id="7" creationId="{B24D2BC7-DB04-E34C-92EC-125856DE006A}"/>
          </ac:picMkLst>
        </pc:picChg>
      </pc:sldChg>
      <pc:sldChg chg="del">
        <pc:chgData name="Vaibhav Gujral" userId="71e6667d029b40da" providerId="LiveId" clId="{FB78108F-76B0-7445-B45D-D4241304A39F}" dt="2020-11-02T03:41:32.913" v="126" actId="2696"/>
        <pc:sldMkLst>
          <pc:docMk/>
          <pc:sldMk cId="2148853373" sldId="287"/>
        </pc:sldMkLst>
      </pc:sldChg>
      <pc:sldChg chg="addSp delSp modSp add del mod modNotesTx">
        <pc:chgData name="Vaibhav Gujral" userId="71e6667d029b40da" providerId="LiveId" clId="{FB78108F-76B0-7445-B45D-D4241304A39F}" dt="2020-11-10T17:06:58.785" v="1297" actId="2696"/>
        <pc:sldMkLst>
          <pc:docMk/>
          <pc:sldMk cId="466599084" sldId="288"/>
        </pc:sldMkLst>
        <pc:spChg chg="del">
          <ac:chgData name="Vaibhav Gujral" userId="71e6667d029b40da" providerId="LiveId" clId="{FB78108F-76B0-7445-B45D-D4241304A39F}" dt="2020-11-03T20:45:18.108" v="133" actId="478"/>
          <ac:spMkLst>
            <pc:docMk/>
            <pc:sldMk cId="466599084" sldId="288"/>
            <ac:spMk id="3" creationId="{395CC549-1EA2-8B4A-ADC1-C00428D83849}"/>
          </ac:spMkLst>
        </pc:spChg>
        <pc:spChg chg="add mod">
          <ac:chgData name="Vaibhav Gujral" userId="71e6667d029b40da" providerId="LiveId" clId="{FB78108F-76B0-7445-B45D-D4241304A39F}" dt="2020-11-03T20:46:02.420" v="146" actId="404"/>
          <ac:spMkLst>
            <pc:docMk/>
            <pc:sldMk cId="466599084" sldId="288"/>
            <ac:spMk id="5" creationId="{A6F05667-2DD4-E94E-8F74-2ABDA3C86D48}"/>
          </ac:spMkLst>
        </pc:spChg>
        <pc:spChg chg="add del mod">
          <ac:chgData name="Vaibhav Gujral" userId="71e6667d029b40da" providerId="LiveId" clId="{FB78108F-76B0-7445-B45D-D4241304A39F}" dt="2020-11-03T20:45:31.376" v="138" actId="478"/>
          <ac:spMkLst>
            <pc:docMk/>
            <pc:sldMk cId="466599084" sldId="288"/>
            <ac:spMk id="21" creationId="{34C9AFB5-C396-CA42-90E9-FDDEE52209AC}"/>
          </ac:spMkLst>
        </pc:spChg>
        <pc:spChg chg="add del mod">
          <ac:chgData name="Vaibhav Gujral" userId="71e6667d029b40da" providerId="LiveId" clId="{FB78108F-76B0-7445-B45D-D4241304A39F}" dt="2020-11-03T20:45:34.723" v="139" actId="478"/>
          <ac:spMkLst>
            <pc:docMk/>
            <pc:sldMk cId="466599084" sldId="288"/>
            <ac:spMk id="22" creationId="{C8D45D01-FED5-8443-9162-212C357A0631}"/>
          </ac:spMkLst>
        </pc:spChg>
        <pc:spChg chg="add mod">
          <ac:chgData name="Vaibhav Gujral" userId="71e6667d029b40da" providerId="LiveId" clId="{FB78108F-76B0-7445-B45D-D4241304A39F}" dt="2020-11-03T20:45:19.638" v="135" actId="27636"/>
          <ac:spMkLst>
            <pc:docMk/>
            <pc:sldMk cId="466599084" sldId="288"/>
            <ac:spMk id="23" creationId="{8D1FC277-09CC-394E-9D54-412BADC414D8}"/>
          </ac:spMkLst>
        </pc:spChg>
        <pc:spChg chg="add mod">
          <ac:chgData name="Vaibhav Gujral" userId="71e6667d029b40da" providerId="LiveId" clId="{FB78108F-76B0-7445-B45D-D4241304A39F}" dt="2020-11-03T20:45:19.638" v="135" actId="27636"/>
          <ac:spMkLst>
            <pc:docMk/>
            <pc:sldMk cId="466599084" sldId="288"/>
            <ac:spMk id="33" creationId="{794660D5-BDC5-224C-8B90-5DB9C8C99690}"/>
          </ac:spMkLst>
        </pc:sp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4" creationId="{49C45C41-32F6-6344-BD30-FA3C317DCF01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3" creationId="{F5F6C682-759C-DF49-9C24-5075D7071E01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4" creationId="{772532E6-7AB2-B643-A825-EDFA301C62A2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5" creationId="{96EC9ACC-574D-834D-9A2B-BD43602F80FE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6" creationId="{6EACDE5A-50D7-874F-8378-A01A5C8C9F77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7" creationId="{31850710-C760-2D48-850F-601E5A8F63FB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8" creationId="{5782BB96-E312-7045-80BE-F41FACC2A527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19" creationId="{D1469C36-84F0-9544-B669-9A39C5E0CE8D}"/>
          </ac:picMkLst>
        </pc:picChg>
        <pc:picChg chg="del">
          <ac:chgData name="Vaibhav Gujral" userId="71e6667d029b40da" providerId="LiveId" clId="{FB78108F-76B0-7445-B45D-D4241304A39F}" dt="2020-11-03T20:45:18.108" v="133" actId="478"/>
          <ac:picMkLst>
            <pc:docMk/>
            <pc:sldMk cId="466599084" sldId="288"/>
            <ac:picMk id="20" creationId="{F21C512E-D196-3048-8312-5125BD68CB89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4" creationId="{776E0059-DE56-894F-B096-403F0CA74D9D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5" creationId="{76C77D8A-C9FF-564F-9912-DB7CAE152A38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6" creationId="{FC628248-3D9F-4E40-B4ED-33E00F736C4B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7" creationId="{35990CFC-A244-7B43-9E86-1355FF25267D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8" creationId="{7548F822-67F9-D946-9194-DBF414873ACD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29" creationId="{74B0DF14-0985-CB48-A920-B1DF91542AFD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0" creationId="{F496EFC3-9AC3-7344-B076-A1B71999BCE5}"/>
          </ac:picMkLst>
        </pc:picChg>
        <pc:picChg chg="add del mod">
          <ac:chgData name="Vaibhav Gujral" userId="71e6667d029b40da" providerId="LiveId" clId="{FB78108F-76B0-7445-B45D-D4241304A39F}" dt="2020-11-03T20:45:42.664" v="140" actId="478"/>
          <ac:picMkLst>
            <pc:docMk/>
            <pc:sldMk cId="466599084" sldId="288"/>
            <ac:picMk id="31" creationId="{32B45CA9-A570-6F45-BFCC-8BC9EFCC7531}"/>
          </ac:picMkLst>
        </pc:picChg>
        <pc:picChg chg="add del mod">
          <ac:chgData name="Vaibhav Gujral" userId="71e6667d029b40da" providerId="LiveId" clId="{FB78108F-76B0-7445-B45D-D4241304A39F}" dt="2020-11-03T20:45:44.511" v="141" actId="478"/>
          <ac:picMkLst>
            <pc:docMk/>
            <pc:sldMk cId="466599084" sldId="288"/>
            <ac:picMk id="32" creationId="{45007046-0B26-334C-81CE-FA189D10F71C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4" creationId="{F839DE8E-EA4E-594A-8C83-9A13F257409D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5" creationId="{A035E66A-9297-644D-A37C-45F1E093A3A6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6" creationId="{A76208B5-5AF7-2145-BFBB-60BD15E18ED4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7" creationId="{3C55163B-5EFA-E24F-9AD0-1A152B77E243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8" creationId="{18721E4A-0375-724C-8C33-F776FA0A683A}"/>
          </ac:picMkLst>
        </pc:picChg>
        <pc:picChg chg="add mod">
          <ac:chgData name="Vaibhav Gujral" userId="71e6667d029b40da" providerId="LiveId" clId="{FB78108F-76B0-7445-B45D-D4241304A39F}" dt="2020-11-03T20:45:19.638" v="135" actId="27636"/>
          <ac:picMkLst>
            <pc:docMk/>
            <pc:sldMk cId="466599084" sldId="288"/>
            <ac:picMk id="39" creationId="{07FEE35D-59B4-1345-9E57-129AD4389FA5}"/>
          </ac:picMkLst>
        </pc:picChg>
      </pc:sldChg>
      <pc:sldChg chg="addSp modSp add del mod">
        <pc:chgData name="Vaibhav Gujral" userId="71e6667d029b40da" providerId="LiveId" clId="{FB78108F-76B0-7445-B45D-D4241304A39F}" dt="2020-11-10T17:08:56.068" v="1310" actId="2696"/>
        <pc:sldMkLst>
          <pc:docMk/>
          <pc:sldMk cId="133090640" sldId="289"/>
        </pc:sldMkLst>
        <pc:spChg chg="add mod">
          <ac:chgData name="Vaibhav Gujral" userId="71e6667d029b40da" providerId="LiveId" clId="{FB78108F-76B0-7445-B45D-D4241304A39F}" dt="2020-11-10T16:47:53.148" v="1177"/>
          <ac:spMkLst>
            <pc:docMk/>
            <pc:sldMk cId="133090640" sldId="289"/>
            <ac:spMk id="3" creationId="{C59294AD-D243-FD49-8341-EA245F78B0A3}"/>
          </ac:spMkLst>
        </pc:spChg>
        <pc:spChg chg="add mod">
          <ac:chgData name="Vaibhav Gujral" userId="71e6667d029b40da" providerId="LiveId" clId="{FB78108F-76B0-7445-B45D-D4241304A39F}" dt="2020-11-10T16:48:33.279" v="1183" actId="20577"/>
          <ac:spMkLst>
            <pc:docMk/>
            <pc:sldMk cId="133090640" sldId="289"/>
            <ac:spMk id="4" creationId="{5514A30D-800D-DC41-90CF-764E96789DD9}"/>
          </ac:spMkLst>
        </pc:spChg>
      </pc:sldChg>
      <pc:sldChg chg="addSp delSp modSp add del">
        <pc:chgData name="Vaibhav Gujral" userId="71e6667d029b40da" providerId="LiveId" clId="{FB78108F-76B0-7445-B45D-D4241304A39F}" dt="2020-11-10T16:47:38.049" v="1175"/>
        <pc:sldMkLst>
          <pc:docMk/>
          <pc:sldMk cId="4188854122" sldId="289"/>
        </pc:sldMkLst>
        <pc:spChg chg="add del mod">
          <ac:chgData name="Vaibhav Gujral" userId="71e6667d029b40da" providerId="LiveId" clId="{FB78108F-76B0-7445-B45D-D4241304A39F}" dt="2020-11-10T16:47:37.475" v="1174"/>
          <ac:spMkLst>
            <pc:docMk/>
            <pc:sldMk cId="4188854122" sldId="289"/>
            <ac:spMk id="3" creationId="{6DF0BEE5-30F0-8243-9003-E4E826E57B96}"/>
          </ac:spMkLst>
        </pc:spChg>
        <pc:spChg chg="add del mod">
          <ac:chgData name="Vaibhav Gujral" userId="71e6667d029b40da" providerId="LiveId" clId="{FB78108F-76B0-7445-B45D-D4241304A39F}" dt="2020-11-10T16:47:37.475" v="1174"/>
          <ac:spMkLst>
            <pc:docMk/>
            <pc:sldMk cId="4188854122" sldId="289"/>
            <ac:spMk id="4" creationId="{4FD4408E-31EF-E34B-BD4B-45ABF84E8501}"/>
          </ac:spMkLst>
        </pc:spChg>
      </pc:sldChg>
      <pc:sldChg chg="addSp delSp modSp add mod modNotesTx">
        <pc:chgData name="Vaibhav Gujral" userId="71e6667d029b40da" providerId="LiveId" clId="{FB78108F-76B0-7445-B45D-D4241304A39F}" dt="2020-11-12T21:43:20.947" v="18358" actId="1035"/>
        <pc:sldMkLst>
          <pc:docMk/>
          <pc:sldMk cId="3017237097" sldId="290"/>
        </pc:sldMkLst>
        <pc:spChg chg="add mod">
          <ac:chgData name="Vaibhav Gujral" userId="71e6667d029b40da" providerId="LiveId" clId="{FB78108F-76B0-7445-B45D-D4241304A39F}" dt="2020-11-10T16:49:09.379" v="1185"/>
          <ac:spMkLst>
            <pc:docMk/>
            <pc:sldMk cId="3017237097" sldId="290"/>
            <ac:spMk id="3" creationId="{387B25CF-84D1-ED49-991D-9071836C0116}"/>
          </ac:spMkLst>
        </pc:spChg>
        <pc:spChg chg="add mod">
          <ac:chgData name="Vaibhav Gujral" userId="71e6667d029b40da" providerId="LiveId" clId="{FB78108F-76B0-7445-B45D-D4241304A39F}" dt="2020-11-12T21:43:20.947" v="18358" actId="1035"/>
          <ac:spMkLst>
            <pc:docMk/>
            <pc:sldMk cId="3017237097" sldId="290"/>
            <ac:spMk id="4" creationId="{C48421BE-CA5D-C042-99C1-F3D71B3C3A50}"/>
          </ac:spMkLst>
        </pc:spChg>
        <pc:spChg chg="add mod">
          <ac:chgData name="Vaibhav Gujral" userId="71e6667d029b40da" providerId="LiveId" clId="{FB78108F-76B0-7445-B45D-D4241304A39F}" dt="2020-11-10T16:49:09.379" v="1185"/>
          <ac:spMkLst>
            <pc:docMk/>
            <pc:sldMk cId="3017237097" sldId="290"/>
            <ac:spMk id="5" creationId="{AF4E7A7D-0184-CC4E-8F6D-6B0113706507}"/>
          </ac:spMkLst>
        </pc:spChg>
        <pc:spChg chg="add del mod">
          <ac:chgData name="Vaibhav Gujral" userId="71e6667d029b40da" providerId="LiveId" clId="{FB78108F-76B0-7445-B45D-D4241304A39F}" dt="2020-11-10T16:49:51.223" v="1187" actId="478"/>
          <ac:spMkLst>
            <pc:docMk/>
            <pc:sldMk cId="3017237097" sldId="290"/>
            <ac:spMk id="13" creationId="{E5EF9BC5-675E-FD43-ADF6-2113937A0C52}"/>
          </ac:spMkLst>
        </pc:spChg>
        <pc:picChg chg="mod">
          <ac:chgData name="Vaibhav Gujral" userId="71e6667d029b40da" providerId="LiveId" clId="{FB78108F-76B0-7445-B45D-D4241304A39F}" dt="2020-11-10T17:00:04.527" v="1247" actId="1076"/>
          <ac:picMkLst>
            <pc:docMk/>
            <pc:sldMk cId="3017237097" sldId="290"/>
            <ac:picMk id="2" creationId="{9BE95372-693E-8145-BCAE-0E594E6A3EA7}"/>
          </ac:picMkLst>
        </pc:picChg>
        <pc:picChg chg="add del mod">
          <ac:chgData name="Vaibhav Gujral" userId="71e6667d029b40da" providerId="LiveId" clId="{FB78108F-76B0-7445-B45D-D4241304A39F}" dt="2020-11-10T16:59:45.380" v="1243" actId="478"/>
          <ac:picMkLst>
            <pc:docMk/>
            <pc:sldMk cId="3017237097" sldId="290"/>
            <ac:picMk id="6" creationId="{5AFEFDF3-C920-AB4E-A3E0-185F3A0614F1}"/>
          </ac:picMkLst>
        </pc:picChg>
        <pc:picChg chg="add del mod">
          <ac:chgData name="Vaibhav Gujral" userId="71e6667d029b40da" providerId="LiveId" clId="{FB78108F-76B0-7445-B45D-D4241304A39F}" dt="2020-11-10T17:00:37.589" v="1252" actId="478"/>
          <ac:picMkLst>
            <pc:docMk/>
            <pc:sldMk cId="3017237097" sldId="290"/>
            <ac:picMk id="7" creationId="{EDB2E2C6-BB23-994C-BB7F-42058B2CD189}"/>
          </ac:picMkLst>
        </pc:picChg>
        <pc:picChg chg="add del mod">
          <ac:chgData name="Vaibhav Gujral" userId="71e6667d029b40da" providerId="LiveId" clId="{FB78108F-76B0-7445-B45D-D4241304A39F}" dt="2020-11-10T17:01:40.045" v="1260" actId="478"/>
          <ac:picMkLst>
            <pc:docMk/>
            <pc:sldMk cId="3017237097" sldId="290"/>
            <ac:picMk id="8" creationId="{1FE7FDCC-213C-3F4E-A812-74C735B209A3}"/>
          </ac:picMkLst>
        </pc:picChg>
        <pc:picChg chg="add del mod">
          <ac:chgData name="Vaibhav Gujral" userId="71e6667d029b40da" providerId="LiveId" clId="{FB78108F-76B0-7445-B45D-D4241304A39F}" dt="2020-11-10T17:02:10.941" v="1268" actId="478"/>
          <ac:picMkLst>
            <pc:docMk/>
            <pc:sldMk cId="3017237097" sldId="290"/>
            <ac:picMk id="9" creationId="{8E78D5E4-D0D0-7641-9F26-ED7E646D643D}"/>
          </ac:picMkLst>
        </pc:picChg>
        <pc:picChg chg="add del mod">
          <ac:chgData name="Vaibhav Gujral" userId="71e6667d029b40da" providerId="LiveId" clId="{FB78108F-76B0-7445-B45D-D4241304A39F}" dt="2020-11-10T17:02:48.809" v="1276" actId="478"/>
          <ac:picMkLst>
            <pc:docMk/>
            <pc:sldMk cId="3017237097" sldId="290"/>
            <ac:picMk id="10" creationId="{245F9D01-929C-8C45-8F24-C5AD311481F5}"/>
          </ac:picMkLst>
        </pc:picChg>
        <pc:picChg chg="add del mod">
          <ac:chgData name="Vaibhav Gujral" userId="71e6667d029b40da" providerId="LiveId" clId="{FB78108F-76B0-7445-B45D-D4241304A39F}" dt="2020-11-10T16:58:16.246" v="1232" actId="478"/>
          <ac:picMkLst>
            <pc:docMk/>
            <pc:sldMk cId="3017237097" sldId="290"/>
            <ac:picMk id="11" creationId="{92F24C90-E668-DC42-89B7-6D3B801A6C15}"/>
          </ac:picMkLst>
        </pc:picChg>
        <pc:picChg chg="add mod">
          <ac:chgData name="Vaibhav Gujral" userId="71e6667d029b40da" providerId="LiveId" clId="{FB78108F-76B0-7445-B45D-D4241304A39F}" dt="2020-11-10T16:49:09.379" v="1185"/>
          <ac:picMkLst>
            <pc:docMk/>
            <pc:sldMk cId="3017237097" sldId="290"/>
            <ac:picMk id="12" creationId="{DE3AA493-B1BC-FF4E-9A17-BE75BF329BE1}"/>
          </ac:picMkLst>
        </pc:picChg>
        <pc:picChg chg="add del mod">
          <ac:chgData name="Vaibhav Gujral" userId="71e6667d029b40da" providerId="LiveId" clId="{FB78108F-76B0-7445-B45D-D4241304A39F}" dt="2020-11-10T16:56:28.705" v="1211" actId="478"/>
          <ac:picMkLst>
            <pc:docMk/>
            <pc:sldMk cId="3017237097" sldId="290"/>
            <ac:picMk id="14" creationId="{EB2D883A-2FDE-8E44-B8A2-2D4A0BC9BFF9}"/>
          </ac:picMkLst>
        </pc:picChg>
        <pc:picChg chg="add mod">
          <ac:chgData name="Vaibhav Gujral" userId="71e6667d029b40da" providerId="LiveId" clId="{FB78108F-76B0-7445-B45D-D4241304A39F}" dt="2020-11-10T16:49:09.379" v="1185"/>
          <ac:picMkLst>
            <pc:docMk/>
            <pc:sldMk cId="3017237097" sldId="290"/>
            <ac:picMk id="15" creationId="{DDB27F32-64B1-B740-9086-E2F9422B1DD7}"/>
          </ac:picMkLst>
        </pc:picChg>
        <pc:picChg chg="add mod">
          <ac:chgData name="Vaibhav Gujral" userId="71e6667d029b40da" providerId="LiveId" clId="{FB78108F-76B0-7445-B45D-D4241304A39F}" dt="2020-11-10T16:49:09.379" v="1185"/>
          <ac:picMkLst>
            <pc:docMk/>
            <pc:sldMk cId="3017237097" sldId="290"/>
            <ac:picMk id="16" creationId="{4E8988FD-501C-0547-932B-CB39599B4A82}"/>
          </ac:picMkLst>
        </pc:picChg>
        <pc:picChg chg="add mod">
          <ac:chgData name="Vaibhav Gujral" userId="71e6667d029b40da" providerId="LiveId" clId="{FB78108F-76B0-7445-B45D-D4241304A39F}" dt="2020-11-10T16:49:09.379" v="1185"/>
          <ac:picMkLst>
            <pc:docMk/>
            <pc:sldMk cId="3017237097" sldId="290"/>
            <ac:picMk id="17" creationId="{B93C7CAD-86B3-D642-8CB0-F48EF2501165}"/>
          </ac:picMkLst>
        </pc:picChg>
        <pc:picChg chg="add del mod">
          <ac:chgData name="Vaibhav Gujral" userId="71e6667d029b40da" providerId="LiveId" clId="{FB78108F-76B0-7445-B45D-D4241304A39F}" dt="2020-11-10T17:03:25.945" v="1279" actId="478"/>
          <ac:picMkLst>
            <pc:docMk/>
            <pc:sldMk cId="3017237097" sldId="290"/>
            <ac:picMk id="18" creationId="{C99C5274-BC36-2945-BAAE-95AD692850D6}"/>
          </ac:picMkLst>
        </pc:picChg>
        <pc:picChg chg="add mod">
          <ac:chgData name="Vaibhav Gujral" userId="71e6667d029b40da" providerId="LiveId" clId="{FB78108F-76B0-7445-B45D-D4241304A39F}" dt="2020-11-10T16:49:09.379" v="1185"/>
          <ac:picMkLst>
            <pc:docMk/>
            <pc:sldMk cId="3017237097" sldId="290"/>
            <ac:picMk id="19" creationId="{F3FC1592-38C5-6043-9576-EF78491ACF2D}"/>
          </ac:picMkLst>
        </pc:picChg>
        <pc:picChg chg="add mod">
          <ac:chgData name="Vaibhav Gujral" userId="71e6667d029b40da" providerId="LiveId" clId="{FB78108F-76B0-7445-B45D-D4241304A39F}" dt="2020-11-10T16:55:36.426" v="1189" actId="571"/>
          <ac:picMkLst>
            <pc:docMk/>
            <pc:sldMk cId="3017237097" sldId="290"/>
            <ac:picMk id="20" creationId="{7CDD2333-5113-354D-A6AB-1F3685373BA0}"/>
          </ac:picMkLst>
        </pc:picChg>
        <pc:picChg chg="add mod">
          <ac:chgData name="Vaibhav Gujral" userId="71e6667d029b40da" providerId="LiveId" clId="{FB78108F-76B0-7445-B45D-D4241304A39F}" dt="2020-11-10T16:56:57.878" v="1222" actId="1076"/>
          <ac:picMkLst>
            <pc:docMk/>
            <pc:sldMk cId="3017237097" sldId="290"/>
            <ac:picMk id="22" creationId="{BC33A7BB-9CF5-4D43-9324-CFEF6DD11ADE}"/>
          </ac:picMkLst>
        </pc:picChg>
        <pc:picChg chg="add del mod">
          <ac:chgData name="Vaibhav Gujral" userId="71e6667d029b40da" providerId="LiveId" clId="{FB78108F-76B0-7445-B45D-D4241304A39F}" dt="2020-11-10T16:57:48.922" v="1230" actId="478"/>
          <ac:picMkLst>
            <pc:docMk/>
            <pc:sldMk cId="3017237097" sldId="290"/>
            <ac:picMk id="24" creationId="{E07E08D4-E6B4-9146-9639-76ABC6E5CF87}"/>
          </ac:picMkLst>
        </pc:picChg>
        <pc:picChg chg="add mod">
          <ac:chgData name="Vaibhav Gujral" userId="71e6667d029b40da" providerId="LiveId" clId="{FB78108F-76B0-7445-B45D-D4241304A39F}" dt="2020-11-10T16:58:42.141" v="1236" actId="1076"/>
          <ac:picMkLst>
            <pc:docMk/>
            <pc:sldMk cId="3017237097" sldId="290"/>
            <ac:picMk id="25" creationId="{8B2B32F0-16F1-BC49-BB22-E36E3B075532}"/>
          </ac:picMkLst>
        </pc:picChg>
        <pc:picChg chg="add mod">
          <ac:chgData name="Vaibhav Gujral" userId="71e6667d029b40da" providerId="LiveId" clId="{FB78108F-76B0-7445-B45D-D4241304A39F}" dt="2020-11-10T17:00:01.591" v="1245" actId="1076"/>
          <ac:picMkLst>
            <pc:docMk/>
            <pc:sldMk cId="3017237097" sldId="290"/>
            <ac:picMk id="27" creationId="{E9F2DDEC-F418-7040-B546-2435AF03432E}"/>
          </ac:picMkLst>
        </pc:picChg>
        <pc:picChg chg="add mod">
          <ac:chgData name="Vaibhav Gujral" userId="71e6667d029b40da" providerId="LiveId" clId="{FB78108F-76B0-7445-B45D-D4241304A39F}" dt="2020-11-10T17:01:54.600" v="1263" actId="14100"/>
          <ac:picMkLst>
            <pc:docMk/>
            <pc:sldMk cId="3017237097" sldId="290"/>
            <ac:picMk id="29" creationId="{316F6D70-814B-264E-8719-3797A1B1BE3B}"/>
          </ac:picMkLst>
        </pc:picChg>
        <pc:picChg chg="add mod">
          <ac:chgData name="Vaibhav Gujral" userId="71e6667d029b40da" providerId="LiveId" clId="{FB78108F-76B0-7445-B45D-D4241304A39F}" dt="2020-11-10T17:01:48.624" v="1262" actId="1076"/>
          <ac:picMkLst>
            <pc:docMk/>
            <pc:sldMk cId="3017237097" sldId="290"/>
            <ac:picMk id="31" creationId="{BFF60C27-CABA-2642-B949-ECAC1744C192}"/>
          </ac:picMkLst>
        </pc:picChg>
        <pc:picChg chg="add mod">
          <ac:chgData name="Vaibhav Gujral" userId="71e6667d029b40da" providerId="LiveId" clId="{FB78108F-76B0-7445-B45D-D4241304A39F}" dt="2020-11-10T17:02:23.118" v="1270" actId="14100"/>
          <ac:picMkLst>
            <pc:docMk/>
            <pc:sldMk cId="3017237097" sldId="290"/>
            <ac:picMk id="33" creationId="{CB17F0D4-86C6-E94C-89F6-437FACE7D029}"/>
          </ac:picMkLst>
        </pc:picChg>
        <pc:picChg chg="add mod">
          <ac:chgData name="Vaibhav Gujral" userId="71e6667d029b40da" providerId="LiveId" clId="{FB78108F-76B0-7445-B45D-D4241304A39F}" dt="2020-11-10T17:03:00.739" v="1278" actId="1076"/>
          <ac:picMkLst>
            <pc:docMk/>
            <pc:sldMk cId="3017237097" sldId="290"/>
            <ac:picMk id="35" creationId="{3B74A553-94B6-F64F-8B1D-229D50C0B9A4}"/>
          </ac:picMkLst>
        </pc:picChg>
        <pc:picChg chg="add mod">
          <ac:chgData name="Vaibhav Gujral" userId="71e6667d029b40da" providerId="LiveId" clId="{FB78108F-76B0-7445-B45D-D4241304A39F}" dt="2020-11-11T03:46:36.828" v="1962" actId="1037"/>
          <ac:picMkLst>
            <pc:docMk/>
            <pc:sldMk cId="3017237097" sldId="290"/>
            <ac:picMk id="36" creationId="{69786E25-DE6C-A948-AA73-A7D33070C87B}"/>
          </ac:picMkLst>
        </pc:picChg>
      </pc:sldChg>
      <pc:sldChg chg="addSp delSp modSp add mod modAnim modNotesTx">
        <pc:chgData name="Vaibhav Gujral" userId="71e6667d029b40da" providerId="LiveId" clId="{FB78108F-76B0-7445-B45D-D4241304A39F}" dt="2020-11-12T02:38:03.557" v="18203" actId="20577"/>
        <pc:sldMkLst>
          <pc:docMk/>
          <pc:sldMk cId="1219889565" sldId="291"/>
        </pc:sldMkLst>
        <pc:spChg chg="add mod">
          <ac:chgData name="Vaibhav Gujral" userId="71e6667d029b40da" providerId="LiveId" clId="{FB78108F-76B0-7445-B45D-D4241304A39F}" dt="2020-11-11T04:15:09.138" v="4910" actId="20577"/>
          <ac:spMkLst>
            <pc:docMk/>
            <pc:sldMk cId="1219889565" sldId="291"/>
            <ac:spMk id="3" creationId="{EFB028D4-BDAA-D544-9C4D-2D71794058A2}"/>
          </ac:spMkLst>
        </pc:spChg>
        <pc:spChg chg="add mod">
          <ac:chgData name="Vaibhav Gujral" userId="71e6667d029b40da" providerId="LiveId" clId="{FB78108F-76B0-7445-B45D-D4241304A39F}" dt="2020-11-12T02:37:53.129" v="18201" actId="20577"/>
          <ac:spMkLst>
            <pc:docMk/>
            <pc:sldMk cId="1219889565" sldId="291"/>
            <ac:spMk id="4" creationId="{6CDA4A86-607B-3D47-8496-83310F80B458}"/>
          </ac:spMkLst>
        </pc:spChg>
        <pc:picChg chg="del mod">
          <ac:chgData name="Vaibhav Gujral" userId="71e6667d029b40da" providerId="LiveId" clId="{FB78108F-76B0-7445-B45D-D4241304A39F}" dt="2020-11-10T17:42:14.383" v="1598" actId="478"/>
          <ac:picMkLst>
            <pc:docMk/>
            <pc:sldMk cId="1219889565" sldId="291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23:33:16.090" v="1765" actId="1076"/>
          <ac:picMkLst>
            <pc:docMk/>
            <pc:sldMk cId="1219889565" sldId="291"/>
            <ac:picMk id="5" creationId="{65EBE606-6065-A44C-90C0-403195EA8A09}"/>
          </ac:picMkLst>
        </pc:picChg>
      </pc:sldChg>
      <pc:sldChg chg="addSp delSp modSp add mod modAnim modNotesTx">
        <pc:chgData name="Vaibhav Gujral" userId="71e6667d029b40da" providerId="LiveId" clId="{FB78108F-76B0-7445-B45D-D4241304A39F}" dt="2020-11-11T06:31:36.690" v="12870"/>
        <pc:sldMkLst>
          <pc:docMk/>
          <pc:sldMk cId="3748347566" sldId="292"/>
        </pc:sldMkLst>
        <pc:spChg chg="add mod">
          <ac:chgData name="Vaibhav Gujral" userId="71e6667d029b40da" providerId="LiveId" clId="{FB78108F-76B0-7445-B45D-D4241304A39F}" dt="2020-11-10T17:09:17.564" v="1311"/>
          <ac:spMkLst>
            <pc:docMk/>
            <pc:sldMk cId="3748347566" sldId="292"/>
            <ac:spMk id="3" creationId="{FF868BF9-2DD1-9C40-83C3-8C660DC5516E}"/>
          </ac:spMkLst>
        </pc:spChg>
        <pc:spChg chg="add mod">
          <ac:chgData name="Vaibhav Gujral" userId="71e6667d029b40da" providerId="LiveId" clId="{FB78108F-76B0-7445-B45D-D4241304A39F}" dt="2020-11-11T05:38:53.702" v="8951" actId="948"/>
          <ac:spMkLst>
            <pc:docMk/>
            <pc:sldMk cId="3748347566" sldId="292"/>
            <ac:spMk id="4" creationId="{1DB6C461-4B90-2B47-8FF1-06B24BC93274}"/>
          </ac:spMkLst>
        </pc:spChg>
        <pc:picChg chg="del">
          <ac:chgData name="Vaibhav Gujral" userId="71e6667d029b40da" providerId="LiveId" clId="{FB78108F-76B0-7445-B45D-D4241304A39F}" dt="2020-11-10T17:42:41.078" v="1602" actId="478"/>
          <ac:picMkLst>
            <pc:docMk/>
            <pc:sldMk cId="3748347566" sldId="292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17:42:44.284" v="1603" actId="1076"/>
          <ac:picMkLst>
            <pc:docMk/>
            <pc:sldMk cId="3748347566" sldId="292"/>
            <ac:picMk id="5" creationId="{E6CE93A0-2CC5-6949-896A-52AF85528F3E}"/>
          </ac:picMkLst>
        </pc:picChg>
      </pc:sldChg>
      <pc:sldChg chg="addSp delSp modSp add del mod">
        <pc:chgData name="Vaibhav Gujral" userId="71e6667d029b40da" providerId="LiveId" clId="{FB78108F-76B0-7445-B45D-D4241304A39F}" dt="2020-11-10T17:29:59.549" v="1554" actId="2696"/>
        <pc:sldMkLst>
          <pc:docMk/>
          <pc:sldMk cId="1791416925" sldId="293"/>
        </pc:sldMkLst>
        <pc:spChg chg="add mod">
          <ac:chgData name="Vaibhav Gujral" userId="71e6667d029b40da" providerId="LiveId" clId="{FB78108F-76B0-7445-B45D-D4241304A39F}" dt="2020-11-10T17:11:15.061" v="1328"/>
          <ac:spMkLst>
            <pc:docMk/>
            <pc:sldMk cId="1791416925" sldId="293"/>
            <ac:spMk id="3" creationId="{FD09CC9B-5EF2-7047-86C0-BB9EED72150A}"/>
          </ac:spMkLst>
        </pc:spChg>
        <pc:spChg chg="add mod">
          <ac:chgData name="Vaibhav Gujral" userId="71e6667d029b40da" providerId="LiveId" clId="{FB78108F-76B0-7445-B45D-D4241304A39F}" dt="2020-11-10T17:11:15.061" v="1328"/>
          <ac:spMkLst>
            <pc:docMk/>
            <pc:sldMk cId="1791416925" sldId="293"/>
            <ac:spMk id="5" creationId="{081A9098-EBCE-C245-A0FF-9307F9CC0145}"/>
          </ac:spMkLst>
        </pc:spChg>
        <pc:picChg chg="add del mod">
          <ac:chgData name="Vaibhav Gujral" userId="71e6667d029b40da" providerId="LiveId" clId="{FB78108F-76B0-7445-B45D-D4241304A39F}" dt="2020-11-10T17:12:42.166" v="1329" actId="478"/>
          <ac:picMkLst>
            <pc:docMk/>
            <pc:sldMk cId="1791416925" sldId="293"/>
            <ac:picMk id="4" creationId="{481CB444-631A-0546-8216-FD4F640B99DB}"/>
          </ac:picMkLst>
        </pc:picChg>
        <pc:picChg chg="add mod">
          <ac:chgData name="Vaibhav Gujral" userId="71e6667d029b40da" providerId="LiveId" clId="{FB78108F-76B0-7445-B45D-D4241304A39F}" dt="2020-11-10T17:12:51.379" v="1331" actId="1076"/>
          <ac:picMkLst>
            <pc:docMk/>
            <pc:sldMk cId="1791416925" sldId="293"/>
            <ac:picMk id="6" creationId="{E424BD99-E732-3145-A74A-33C3EABDD552}"/>
          </ac:picMkLst>
        </pc:picChg>
      </pc:sldChg>
      <pc:sldChg chg="addSp delSp modSp add mod modNotesTx">
        <pc:chgData name="Vaibhav Gujral" userId="71e6667d029b40da" providerId="LiveId" clId="{FB78108F-76B0-7445-B45D-D4241304A39F}" dt="2020-11-11T08:00:14.700" v="17976" actId="21"/>
        <pc:sldMkLst>
          <pc:docMk/>
          <pc:sldMk cId="2253817067" sldId="294"/>
        </pc:sldMkLst>
        <pc:spChg chg="add mod">
          <ac:chgData name="Vaibhav Gujral" userId="71e6667d029b40da" providerId="LiveId" clId="{FB78108F-76B0-7445-B45D-D4241304A39F}" dt="2020-11-11T06:07:44.762" v="11690" actId="20577"/>
          <ac:spMkLst>
            <pc:docMk/>
            <pc:sldMk cId="2253817067" sldId="294"/>
            <ac:spMk id="3" creationId="{0FFADFEE-05D9-A947-A8E0-EC4F46EB39AF}"/>
          </ac:spMkLst>
        </pc:spChg>
        <pc:spChg chg="add mod">
          <ac:chgData name="Vaibhav Gujral" userId="71e6667d029b40da" providerId="LiveId" clId="{FB78108F-76B0-7445-B45D-D4241304A39F}" dt="2020-11-11T08:00:14.700" v="17976" actId="21"/>
          <ac:spMkLst>
            <pc:docMk/>
            <pc:sldMk cId="2253817067" sldId="294"/>
            <ac:spMk id="4" creationId="{56C923B1-03C8-2B4E-8BA5-F7488A4E7B8E}"/>
          </ac:spMkLst>
        </pc:spChg>
        <pc:graphicFrameChg chg="add mod modGraphic">
          <ac:chgData name="Vaibhav Gujral" userId="71e6667d029b40da" providerId="LiveId" clId="{FB78108F-76B0-7445-B45D-D4241304A39F}" dt="2020-11-11T06:17:59.595" v="11935" actId="1076"/>
          <ac:graphicFrameMkLst>
            <pc:docMk/>
            <pc:sldMk cId="2253817067" sldId="294"/>
            <ac:graphicFrameMk id="2" creationId="{A71CA69D-3AB5-3A44-AFA4-74479875A316}"/>
          </ac:graphicFrameMkLst>
        </pc:graphicFrameChg>
        <pc:picChg chg="del mod">
          <ac:chgData name="Vaibhav Gujral" userId="71e6667d029b40da" providerId="LiveId" clId="{FB78108F-76B0-7445-B45D-D4241304A39F}" dt="2020-11-10T17:43:11.081" v="1612" actId="478"/>
          <ac:picMkLst>
            <pc:docMk/>
            <pc:sldMk cId="2253817067" sldId="294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1T08:00:11.175" v="17975" actId="1076"/>
          <ac:picMkLst>
            <pc:docMk/>
            <pc:sldMk cId="2253817067" sldId="294"/>
            <ac:picMk id="5" creationId="{117A7CC9-4F29-0D43-9D48-236B67B2D2D6}"/>
          </ac:picMkLst>
        </pc:picChg>
      </pc:sldChg>
      <pc:sldChg chg="addSp delSp modSp add mod modAnim modNotesTx">
        <pc:chgData name="Vaibhav Gujral" userId="71e6667d029b40da" providerId="LiveId" clId="{FB78108F-76B0-7445-B45D-D4241304A39F}" dt="2020-11-11T07:22:03.875" v="17542" actId="20577"/>
        <pc:sldMkLst>
          <pc:docMk/>
          <pc:sldMk cId="390295159" sldId="295"/>
        </pc:sldMkLst>
        <pc:spChg chg="add mod">
          <ac:chgData name="Vaibhav Gujral" userId="71e6667d029b40da" providerId="LiveId" clId="{FB78108F-76B0-7445-B45D-D4241304A39F}" dt="2020-11-11T04:25:01.270" v="5576" actId="20577"/>
          <ac:spMkLst>
            <pc:docMk/>
            <pc:sldMk cId="390295159" sldId="295"/>
            <ac:spMk id="3" creationId="{548071B0-BBD8-D049-84A1-8F40C457A77F}"/>
          </ac:spMkLst>
        </pc:spChg>
        <pc:spChg chg="add mod">
          <ac:chgData name="Vaibhav Gujral" userId="71e6667d029b40da" providerId="LiveId" clId="{FB78108F-76B0-7445-B45D-D4241304A39F}" dt="2020-11-11T06:52:28.635" v="14896" actId="20577"/>
          <ac:spMkLst>
            <pc:docMk/>
            <pc:sldMk cId="390295159" sldId="295"/>
            <ac:spMk id="4" creationId="{55E5E378-B1D1-144B-929A-831EE7CDBAF8}"/>
          </ac:spMkLst>
        </pc:spChg>
        <pc:picChg chg="del">
          <ac:chgData name="Vaibhav Gujral" userId="71e6667d029b40da" providerId="LiveId" clId="{FB78108F-76B0-7445-B45D-D4241304A39F}" dt="2020-11-10T17:43:48.319" v="1623" actId="478"/>
          <ac:picMkLst>
            <pc:docMk/>
            <pc:sldMk cId="390295159" sldId="295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1T05:20:01.008" v="8407" actId="1076"/>
          <ac:picMkLst>
            <pc:docMk/>
            <pc:sldMk cId="390295159" sldId="295"/>
            <ac:picMk id="5" creationId="{98942A20-2012-8A43-9479-E31A1D7CD918}"/>
          </ac:picMkLst>
        </pc:picChg>
        <pc:picChg chg="add del mod">
          <ac:chgData name="Vaibhav Gujral" userId="71e6667d029b40da" providerId="LiveId" clId="{FB78108F-76B0-7445-B45D-D4241304A39F}" dt="2020-11-11T05:20:04.701" v="8409"/>
          <ac:picMkLst>
            <pc:docMk/>
            <pc:sldMk cId="390295159" sldId="295"/>
            <ac:picMk id="6" creationId="{598907F8-0A31-7B4E-A92A-5637338804FD}"/>
          </ac:picMkLst>
        </pc:picChg>
        <pc:picChg chg="add mod">
          <ac:chgData name="Vaibhav Gujral" userId="71e6667d029b40da" providerId="LiveId" clId="{FB78108F-76B0-7445-B45D-D4241304A39F}" dt="2020-11-10T17:43:51.813" v="1625" actId="571"/>
          <ac:picMkLst>
            <pc:docMk/>
            <pc:sldMk cId="390295159" sldId="295"/>
            <ac:picMk id="6" creationId="{C244D09B-C135-0E43-9CD9-D837B94A8ECE}"/>
          </ac:picMkLst>
        </pc:picChg>
      </pc:sldChg>
      <pc:sldChg chg="addSp delSp modSp add mod ord modNotesTx">
        <pc:chgData name="Vaibhav Gujral" userId="71e6667d029b40da" providerId="LiveId" clId="{FB78108F-76B0-7445-B45D-D4241304A39F}" dt="2020-11-11T07:35:29.353" v="17957" actId="20577"/>
        <pc:sldMkLst>
          <pc:docMk/>
          <pc:sldMk cId="3545953553" sldId="296"/>
        </pc:sldMkLst>
        <pc:spChg chg="add mod">
          <ac:chgData name="Vaibhav Gujral" userId="71e6667d029b40da" providerId="LiveId" clId="{FB78108F-76B0-7445-B45D-D4241304A39F}" dt="2020-11-10T17:38:25.760" v="1565"/>
          <ac:spMkLst>
            <pc:docMk/>
            <pc:sldMk cId="3545953553" sldId="296"/>
            <ac:spMk id="3" creationId="{2D7074DC-2E60-DA4F-BF36-057CAA0B124E}"/>
          </ac:spMkLst>
        </pc:spChg>
        <pc:spChg chg="add mod">
          <ac:chgData name="Vaibhav Gujral" userId="71e6667d029b40da" providerId="LiveId" clId="{FB78108F-76B0-7445-B45D-D4241304A39F}" dt="2020-11-11T05:40:36.558" v="8967" actId="14100"/>
          <ac:spMkLst>
            <pc:docMk/>
            <pc:sldMk cId="3545953553" sldId="296"/>
            <ac:spMk id="4" creationId="{B7382DD8-CA8B-9848-9058-004D7A8F23A7}"/>
          </ac:spMkLst>
        </pc:spChg>
        <pc:picChg chg="del">
          <ac:chgData name="Vaibhav Gujral" userId="71e6667d029b40da" providerId="LiveId" clId="{FB78108F-76B0-7445-B45D-D4241304A39F}" dt="2020-11-10T17:44:04.903" v="1628" actId="478"/>
          <ac:picMkLst>
            <pc:docMk/>
            <pc:sldMk cId="3545953553" sldId="296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17:44:10.181" v="1630" actId="167"/>
          <ac:picMkLst>
            <pc:docMk/>
            <pc:sldMk cId="3545953553" sldId="296"/>
            <ac:picMk id="5" creationId="{C1891E92-89DA-9742-9D6A-6D89387E28FC}"/>
          </ac:picMkLst>
        </pc:picChg>
      </pc:sldChg>
      <pc:sldChg chg="addSp delSp modSp add mod modAnim modNotesTx">
        <pc:chgData name="Vaibhav Gujral" userId="71e6667d029b40da" providerId="LiveId" clId="{FB78108F-76B0-7445-B45D-D4241304A39F}" dt="2020-11-12T02:38:49.119" v="18206" actId="20577"/>
        <pc:sldMkLst>
          <pc:docMk/>
          <pc:sldMk cId="110546911" sldId="297"/>
        </pc:sldMkLst>
        <pc:spChg chg="add mod">
          <ac:chgData name="Vaibhav Gujral" userId="71e6667d029b40da" providerId="LiveId" clId="{FB78108F-76B0-7445-B45D-D4241304A39F}" dt="2020-11-11T05:42:13.748" v="8988" actId="1076"/>
          <ac:spMkLst>
            <pc:docMk/>
            <pc:sldMk cId="110546911" sldId="297"/>
            <ac:spMk id="2" creationId="{4CBA2A04-8223-7145-896C-A78F42B2C0CF}"/>
          </ac:spMkLst>
        </pc:spChg>
        <pc:spChg chg="add mod">
          <ac:chgData name="Vaibhav Gujral" userId="71e6667d029b40da" providerId="LiveId" clId="{FB78108F-76B0-7445-B45D-D4241304A39F}" dt="2020-11-10T17:38:36.050" v="1567"/>
          <ac:spMkLst>
            <pc:docMk/>
            <pc:sldMk cId="110546911" sldId="297"/>
            <ac:spMk id="3" creationId="{A6E70BB3-4528-A34C-B49E-A3FBE1320109}"/>
          </ac:spMkLst>
        </pc:spChg>
        <pc:spChg chg="add mod">
          <ac:chgData name="Vaibhav Gujral" userId="71e6667d029b40da" providerId="LiveId" clId="{FB78108F-76B0-7445-B45D-D4241304A39F}" dt="2020-11-11T05:42:29.473" v="8991" actId="20577"/>
          <ac:spMkLst>
            <pc:docMk/>
            <pc:sldMk cId="110546911" sldId="297"/>
            <ac:spMk id="4" creationId="{21567215-5F75-E44C-BC77-BF2C7C3D109E}"/>
          </ac:spMkLst>
        </pc:spChg>
        <pc:picChg chg="del">
          <ac:chgData name="Vaibhav Gujral" userId="71e6667d029b40da" providerId="LiveId" clId="{FB78108F-76B0-7445-B45D-D4241304A39F}" dt="2020-11-10T17:44:16.186" v="1631" actId="478"/>
          <ac:picMkLst>
            <pc:docMk/>
            <pc:sldMk cId="110546911" sldId="297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17:44:21.004" v="1633" actId="167"/>
          <ac:picMkLst>
            <pc:docMk/>
            <pc:sldMk cId="110546911" sldId="297"/>
            <ac:picMk id="5" creationId="{2217521B-1329-994B-B36C-20E7DF3B4C21}"/>
          </ac:picMkLst>
        </pc:picChg>
      </pc:sldChg>
      <pc:sldChg chg="addSp delSp modSp add mod ord modNotesTx">
        <pc:chgData name="Vaibhav Gujral" userId="71e6667d029b40da" providerId="LiveId" clId="{FB78108F-76B0-7445-B45D-D4241304A39F}" dt="2020-11-12T02:39:09.195" v="18241" actId="20577"/>
        <pc:sldMkLst>
          <pc:docMk/>
          <pc:sldMk cId="272363548" sldId="298"/>
        </pc:sldMkLst>
        <pc:spChg chg="add del mod">
          <ac:chgData name="Vaibhav Gujral" userId="71e6667d029b40da" providerId="LiveId" clId="{FB78108F-76B0-7445-B45D-D4241304A39F}" dt="2020-11-11T06:36:39.040" v="12890" actId="478"/>
          <ac:spMkLst>
            <pc:docMk/>
            <pc:sldMk cId="272363548" sldId="298"/>
            <ac:spMk id="2" creationId="{D0BEF001-E0FC-8E4C-89FE-F4A3A67C3D51}"/>
          </ac:spMkLst>
        </pc:spChg>
        <pc:spChg chg="add mod">
          <ac:chgData name="Vaibhav Gujral" userId="71e6667d029b40da" providerId="LiveId" clId="{FB78108F-76B0-7445-B45D-D4241304A39F}" dt="2020-11-10T17:38:57.386" v="1571"/>
          <ac:spMkLst>
            <pc:docMk/>
            <pc:sldMk cId="272363548" sldId="298"/>
            <ac:spMk id="3" creationId="{33FB91DE-F585-8D43-9047-C836D2C2172E}"/>
          </ac:spMkLst>
        </pc:spChg>
        <pc:spChg chg="add mod">
          <ac:chgData name="Vaibhav Gujral" userId="71e6667d029b40da" providerId="LiveId" clId="{FB78108F-76B0-7445-B45D-D4241304A39F}" dt="2020-11-11T06:36:46.901" v="12892" actId="1076"/>
          <ac:spMkLst>
            <pc:docMk/>
            <pc:sldMk cId="272363548" sldId="298"/>
            <ac:spMk id="6" creationId="{60A2DD1E-CF11-9743-B317-F9830E28C539}"/>
          </ac:spMkLst>
        </pc:spChg>
        <pc:picChg chg="del">
          <ac:chgData name="Vaibhav Gujral" userId="71e6667d029b40da" providerId="LiveId" clId="{FB78108F-76B0-7445-B45D-D4241304A39F}" dt="2020-11-10T17:44:27.718" v="1634" actId="478"/>
          <ac:picMkLst>
            <pc:docMk/>
            <pc:sldMk cId="272363548" sldId="298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17:44:39.320" v="1637" actId="1076"/>
          <ac:picMkLst>
            <pc:docMk/>
            <pc:sldMk cId="272363548" sldId="298"/>
            <ac:picMk id="4" creationId="{C1178043-A526-F745-AD08-0B4AE7F9740D}"/>
          </ac:picMkLst>
        </pc:picChg>
        <pc:picChg chg="add mod">
          <ac:chgData name="Vaibhav Gujral" userId="71e6667d029b40da" providerId="LiveId" clId="{FB78108F-76B0-7445-B45D-D4241304A39F}" dt="2020-11-10T17:44:33.087" v="1636" actId="167"/>
          <ac:picMkLst>
            <pc:docMk/>
            <pc:sldMk cId="272363548" sldId="298"/>
            <ac:picMk id="5" creationId="{31A9686E-2D24-CC49-9A7B-72EF7A420238}"/>
          </ac:picMkLst>
        </pc:picChg>
      </pc:sldChg>
      <pc:sldChg chg="addSp delSp modSp add del mod">
        <pc:chgData name="Vaibhav Gujral" userId="71e6667d029b40da" providerId="LiveId" clId="{FB78108F-76B0-7445-B45D-D4241304A39F}" dt="2020-11-10T17:40:14.145" v="1582" actId="2696"/>
        <pc:sldMkLst>
          <pc:docMk/>
          <pc:sldMk cId="3683814018" sldId="299"/>
        </pc:sldMkLst>
        <pc:spChg chg="add del mod">
          <ac:chgData name="Vaibhav Gujral" userId="71e6667d029b40da" providerId="LiveId" clId="{FB78108F-76B0-7445-B45D-D4241304A39F}" dt="2020-11-10T17:39:41.173" v="1577"/>
          <ac:spMkLst>
            <pc:docMk/>
            <pc:sldMk cId="3683814018" sldId="299"/>
            <ac:spMk id="3" creationId="{EF78313D-CE99-5B48-A984-F908445058E5}"/>
          </ac:spMkLst>
        </pc:spChg>
        <pc:spChg chg="add del mod">
          <ac:chgData name="Vaibhav Gujral" userId="71e6667d029b40da" providerId="LiveId" clId="{FB78108F-76B0-7445-B45D-D4241304A39F}" dt="2020-11-10T17:39:41.173" v="1577"/>
          <ac:spMkLst>
            <pc:docMk/>
            <pc:sldMk cId="3683814018" sldId="299"/>
            <ac:spMk id="4" creationId="{6CE107FD-F33D-2B4D-9306-C9F06F56ECC5}"/>
          </ac:spMkLst>
        </pc:spChg>
      </pc:sldChg>
      <pc:sldChg chg="addSp delSp modSp add mod modNotesTx">
        <pc:chgData name="Vaibhav Gujral" userId="71e6667d029b40da" providerId="LiveId" clId="{FB78108F-76B0-7445-B45D-D4241304A39F}" dt="2020-11-12T02:45:59.150" v="18253" actId="20577"/>
        <pc:sldMkLst>
          <pc:docMk/>
          <pc:sldMk cId="625526275" sldId="300"/>
        </pc:sldMkLst>
        <pc:spChg chg="add mod">
          <ac:chgData name="Vaibhav Gujral" userId="71e6667d029b40da" providerId="LiveId" clId="{FB78108F-76B0-7445-B45D-D4241304A39F}" dt="2020-11-10T17:40:25.619" v="1583"/>
          <ac:spMkLst>
            <pc:docMk/>
            <pc:sldMk cId="625526275" sldId="300"/>
            <ac:spMk id="3" creationId="{15ED4BC6-BE25-1249-943A-A691A5A8A560}"/>
          </ac:spMkLst>
        </pc:spChg>
        <pc:spChg chg="add mod">
          <ac:chgData name="Vaibhav Gujral" userId="71e6667d029b40da" providerId="LiveId" clId="{FB78108F-76B0-7445-B45D-D4241304A39F}" dt="2020-11-12T02:45:59.150" v="18253" actId="20577"/>
          <ac:spMkLst>
            <pc:docMk/>
            <pc:sldMk cId="625526275" sldId="300"/>
            <ac:spMk id="4" creationId="{30C209A9-2D21-1043-9502-184DB56D5046}"/>
          </ac:spMkLst>
        </pc:spChg>
        <pc:picChg chg="del">
          <ac:chgData name="Vaibhav Gujral" userId="71e6667d029b40da" providerId="LiveId" clId="{FB78108F-76B0-7445-B45D-D4241304A39F}" dt="2020-11-10T17:45:23.607" v="1648" actId="478"/>
          <ac:picMkLst>
            <pc:docMk/>
            <pc:sldMk cId="625526275" sldId="300"/>
            <ac:picMk id="2" creationId="{9BE95372-693E-8145-BCAE-0E594E6A3EA7}"/>
          </ac:picMkLst>
        </pc:picChg>
        <pc:picChg chg="add mod">
          <ac:chgData name="Vaibhav Gujral" userId="71e6667d029b40da" providerId="LiveId" clId="{FB78108F-76B0-7445-B45D-D4241304A39F}" dt="2020-11-10T17:45:27.786" v="1650" actId="167"/>
          <ac:picMkLst>
            <pc:docMk/>
            <pc:sldMk cId="625526275" sldId="300"/>
            <ac:picMk id="5" creationId="{E050B04D-CBD0-1641-B939-B1C88A1F3EE3}"/>
          </ac:picMkLst>
        </pc:picChg>
      </pc:sldChg>
      <pc:sldChg chg="add del">
        <pc:chgData name="Vaibhav Gujral" userId="71e6667d029b40da" providerId="LiveId" clId="{FB78108F-76B0-7445-B45D-D4241304A39F}" dt="2020-11-10T17:45:34.400" v="1651" actId="2696"/>
        <pc:sldMkLst>
          <pc:docMk/>
          <pc:sldMk cId="1693735541" sldId="301"/>
        </pc:sldMkLst>
      </pc:sldChg>
      <pc:sldChg chg="addSp delSp modSp add mod modNotesTx">
        <pc:chgData name="Vaibhav Gujral" userId="71e6667d029b40da" providerId="LiveId" clId="{FB78108F-76B0-7445-B45D-D4241304A39F}" dt="2020-11-11T06:04:28.797" v="11406" actId="20577"/>
        <pc:sldMkLst>
          <pc:docMk/>
          <pc:sldMk cId="2741456393" sldId="302"/>
        </pc:sldMkLst>
        <pc:spChg chg="add mod">
          <ac:chgData name="Vaibhav Gujral" userId="71e6667d029b40da" providerId="LiveId" clId="{FB78108F-76B0-7445-B45D-D4241304A39F}" dt="2020-11-10T17:27:04.481" v="1366"/>
          <ac:spMkLst>
            <pc:docMk/>
            <pc:sldMk cId="2741456393" sldId="302"/>
            <ac:spMk id="4" creationId="{F37715D5-C50B-D543-8849-3F953F928A55}"/>
          </ac:spMkLst>
        </pc:spChg>
        <pc:picChg chg="add del mod">
          <ac:chgData name="Vaibhav Gujral" userId="71e6667d029b40da" providerId="LiveId" clId="{FB78108F-76B0-7445-B45D-D4241304A39F}" dt="2020-11-10T23:34:21.219" v="1795" actId="1035"/>
          <ac:picMkLst>
            <pc:docMk/>
            <pc:sldMk cId="2741456393" sldId="302"/>
            <ac:picMk id="2" creationId="{93685E5E-2B14-9849-BEF0-1E753B7EF679}"/>
          </ac:picMkLst>
        </pc:picChg>
        <pc:picChg chg="add mod">
          <ac:chgData name="Vaibhav Gujral" userId="71e6667d029b40da" providerId="LiveId" clId="{FB78108F-76B0-7445-B45D-D4241304A39F}" dt="2020-11-10T23:34:12.699" v="1773" actId="14100"/>
          <ac:picMkLst>
            <pc:docMk/>
            <pc:sldMk cId="2741456393" sldId="302"/>
            <ac:picMk id="3" creationId="{A3D3DA18-8F31-F646-B93D-EC650F19A2B6}"/>
          </ac:picMkLst>
        </pc:picChg>
        <pc:picChg chg="add del mod">
          <ac:chgData name="Vaibhav Gujral" userId="71e6667d029b40da" providerId="LiveId" clId="{FB78108F-76B0-7445-B45D-D4241304A39F}" dt="2020-11-10T17:42:58.829" v="1608"/>
          <ac:picMkLst>
            <pc:docMk/>
            <pc:sldMk cId="2741456393" sldId="302"/>
            <ac:picMk id="5" creationId="{15D0F935-3442-724E-BFB2-D4FCFBB69AAD}"/>
          </ac:picMkLst>
        </pc:picChg>
      </pc:sldChg>
      <pc:sldChg chg="addSp modSp add mod modAnim modNotesTx">
        <pc:chgData name="Vaibhav Gujral" userId="71e6667d029b40da" providerId="LiveId" clId="{FB78108F-76B0-7445-B45D-D4241304A39F}" dt="2020-11-11T07:14:06.644" v="17445" actId="20577"/>
        <pc:sldMkLst>
          <pc:docMk/>
          <pc:sldMk cId="873356891" sldId="303"/>
        </pc:sldMkLst>
        <pc:spChg chg="mod">
          <ac:chgData name="Vaibhav Gujral" userId="71e6667d029b40da" providerId="LiveId" clId="{FB78108F-76B0-7445-B45D-D4241304A39F}" dt="2020-11-11T05:36:47.644" v="8935" actId="948"/>
          <ac:spMkLst>
            <pc:docMk/>
            <pc:sldMk cId="873356891" sldId="303"/>
            <ac:spMk id="4" creationId="{6CDA4A86-607B-3D47-8496-83310F80B458}"/>
          </ac:spMkLst>
        </pc:spChg>
        <pc:spChg chg="add mod">
          <ac:chgData name="Vaibhav Gujral" userId="71e6667d029b40da" providerId="LiveId" clId="{FB78108F-76B0-7445-B45D-D4241304A39F}" dt="2020-11-11T05:36:13.297" v="8929" actId="1076"/>
          <ac:spMkLst>
            <pc:docMk/>
            <pc:sldMk cId="873356891" sldId="303"/>
            <ac:spMk id="6" creationId="{5FA33A9B-F7B8-BE45-A413-1429C3ACA49C}"/>
          </ac:spMkLst>
        </pc:spChg>
      </pc:sldChg>
      <pc:sldChg chg="addSp add del">
        <pc:chgData name="Vaibhav Gujral" userId="71e6667d029b40da" providerId="LiveId" clId="{FB78108F-76B0-7445-B45D-D4241304A39F}" dt="2020-11-10T17:29:03.594" v="1500" actId="2696"/>
        <pc:sldMkLst>
          <pc:docMk/>
          <pc:sldMk cId="1718877834" sldId="303"/>
        </pc:sldMkLst>
        <pc:picChg chg="add">
          <ac:chgData name="Vaibhav Gujral" userId="71e6667d029b40da" providerId="LiveId" clId="{FB78108F-76B0-7445-B45D-D4241304A39F}" dt="2020-11-10T17:28:51.294" v="1498"/>
          <ac:picMkLst>
            <pc:docMk/>
            <pc:sldMk cId="1718877834" sldId="303"/>
            <ac:picMk id="2" creationId="{EC35FD15-C2B1-E34C-84AD-4A122CCF68CB}"/>
          </ac:picMkLst>
        </pc:picChg>
      </pc:sldChg>
      <pc:sldChg chg="add del">
        <pc:chgData name="Vaibhav Gujral" userId="71e6667d029b40da" providerId="LiveId" clId="{FB78108F-76B0-7445-B45D-D4241304A39F}" dt="2020-11-10T17:38:51.894" v="1570"/>
        <pc:sldMkLst>
          <pc:docMk/>
          <pc:sldMk cId="2122518106" sldId="303"/>
        </pc:sldMkLst>
      </pc:sldChg>
      <pc:sldChg chg="delSp add del mod">
        <pc:chgData name="Vaibhav Gujral" userId="71e6667d029b40da" providerId="LiveId" clId="{FB78108F-76B0-7445-B45D-D4241304A39F}" dt="2020-11-10T23:28:03.971" v="1681" actId="2696"/>
        <pc:sldMkLst>
          <pc:docMk/>
          <pc:sldMk cId="3410977660" sldId="303"/>
        </pc:sldMkLst>
        <pc:picChg chg="del">
          <ac:chgData name="Vaibhav Gujral" userId="71e6667d029b40da" providerId="LiveId" clId="{FB78108F-76B0-7445-B45D-D4241304A39F}" dt="2020-11-10T20:55:39.812" v="1680" actId="478"/>
          <ac:picMkLst>
            <pc:docMk/>
            <pc:sldMk cId="3410977660" sldId="303"/>
            <ac:picMk id="2" creationId="{9BE95372-693E-8145-BCAE-0E594E6A3EA7}"/>
          </ac:picMkLst>
        </pc:picChg>
      </pc:sldChg>
      <pc:sldChg chg="addSp delSp modSp add del">
        <pc:chgData name="Vaibhav Gujral" userId="71e6667d029b40da" providerId="LiveId" clId="{FB78108F-76B0-7445-B45D-D4241304A39F}" dt="2020-11-11T01:40:09.297" v="1825"/>
        <pc:sldMkLst>
          <pc:docMk/>
          <pc:sldMk cId="3556890346" sldId="303"/>
        </pc:sldMkLst>
        <pc:spChg chg="add del mod">
          <ac:chgData name="Vaibhav Gujral" userId="71e6667d029b40da" providerId="LiveId" clId="{FB78108F-76B0-7445-B45D-D4241304A39F}" dt="2020-11-11T01:40:08.442" v="1824"/>
          <ac:spMkLst>
            <pc:docMk/>
            <pc:sldMk cId="3556890346" sldId="303"/>
            <ac:spMk id="2" creationId="{E584E108-DB8D-7847-91D6-68A0FB76B74F}"/>
          </ac:spMkLst>
        </pc:spChg>
        <pc:spChg chg="add del mod">
          <ac:chgData name="Vaibhav Gujral" userId="71e6667d029b40da" providerId="LiveId" clId="{FB78108F-76B0-7445-B45D-D4241304A39F}" dt="2020-11-11T01:40:08.442" v="1824"/>
          <ac:spMkLst>
            <pc:docMk/>
            <pc:sldMk cId="3556890346" sldId="303"/>
            <ac:spMk id="3" creationId="{A3AB6CA6-14EC-6747-90BE-60C02323226B}"/>
          </ac:spMkLst>
        </pc:spChg>
        <pc:spChg chg="add del mod">
          <ac:chgData name="Vaibhav Gujral" userId="71e6667d029b40da" providerId="LiveId" clId="{FB78108F-76B0-7445-B45D-D4241304A39F}" dt="2020-11-11T01:40:08.442" v="1824"/>
          <ac:spMkLst>
            <pc:docMk/>
            <pc:sldMk cId="3556890346" sldId="303"/>
            <ac:spMk id="4" creationId="{007913A3-A054-FA4C-8EE3-4465E40B14E7}"/>
          </ac:spMkLst>
        </pc:spChg>
        <pc:spChg chg="add del mod">
          <ac:chgData name="Vaibhav Gujral" userId="71e6667d029b40da" providerId="LiveId" clId="{FB78108F-76B0-7445-B45D-D4241304A39F}" dt="2020-11-11T01:39:55.697" v="1821"/>
          <ac:spMkLst>
            <pc:docMk/>
            <pc:sldMk cId="3556890346" sldId="303"/>
            <ac:spMk id="18" creationId="{F240DAE0-9A38-0B4E-AD17-8E1184D1BA41}"/>
          </ac:spMkLst>
        </pc:spChg>
        <pc:spChg chg="add del mod">
          <ac:chgData name="Vaibhav Gujral" userId="71e6667d029b40da" providerId="LiveId" clId="{FB78108F-76B0-7445-B45D-D4241304A39F}" dt="2020-11-11T01:39:55.697" v="1821"/>
          <ac:spMkLst>
            <pc:docMk/>
            <pc:sldMk cId="3556890346" sldId="303"/>
            <ac:spMk id="19" creationId="{075FD151-CDFA-9B4E-8FE5-3BCF6C54A471}"/>
          </ac:spMkLst>
        </pc:spChg>
        <pc:spChg chg="add del mod">
          <ac:chgData name="Vaibhav Gujral" userId="71e6667d029b40da" providerId="LiveId" clId="{FB78108F-76B0-7445-B45D-D4241304A39F}" dt="2020-11-11T01:39:55.697" v="1821"/>
          <ac:spMkLst>
            <pc:docMk/>
            <pc:sldMk cId="3556890346" sldId="303"/>
            <ac:spMk id="20" creationId="{B12C5A90-C189-0D48-91FC-2D5E91F0977C}"/>
          </ac:spMkLst>
        </pc:sp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5" creationId="{E13D9B64-2132-3D4F-A24E-069484374EDE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6" creationId="{F1183738-AEC1-0942-95BF-8B7B4583190B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7" creationId="{D49E2CBB-E55E-2547-94EC-23D60DF00190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8" creationId="{7876512E-507C-0B43-ABAB-8EE8B56C9B47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9" creationId="{6ADB1E89-1664-174E-A1F0-5C933E798180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0" creationId="{A3CA6415-33CB-E440-A087-5EEB5215057F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1" creationId="{C0E4F30E-903E-AF4B-8BDE-EC08A030B4F4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2" creationId="{564BCB26-FA00-6C4C-8B2B-2637BF534935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3" creationId="{E54D626B-7292-3A47-954D-AC9ABC5307BA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4" creationId="{2F48DB16-C547-644B-9E70-5059F23B9E66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5" creationId="{9A279EA8-A7F5-8F4F-AA04-7CFBD4F36B4A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6" creationId="{15C85D04-5641-1248-9A4C-2D8265F24734}"/>
          </ac:picMkLst>
        </pc:picChg>
        <pc:picChg chg="add del mod">
          <ac:chgData name="Vaibhav Gujral" userId="71e6667d029b40da" providerId="LiveId" clId="{FB78108F-76B0-7445-B45D-D4241304A39F}" dt="2020-11-11T01:40:08.442" v="1824"/>
          <ac:picMkLst>
            <pc:docMk/>
            <pc:sldMk cId="3556890346" sldId="303"/>
            <ac:picMk id="17" creationId="{A056B5DD-DDC7-E843-A52C-A94F0E6F47CB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1" creationId="{198E6F57-3DDC-1D43-9C7E-F7515316F671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2" creationId="{34675F69-172E-B94A-B22D-C7CE66F55D4D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3" creationId="{F01D9E75-DEF0-9346-97F4-A9A79268F134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4" creationId="{323EBC8B-69A4-F74D-913C-98DDFEE5F0CC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5" creationId="{27E05031-51F0-2342-8A6C-8C38BC911F89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6" creationId="{9C9E1AF2-D4F4-5945-A171-19FB253740E5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7" creationId="{79D7D4F1-618D-CE49-B113-86EA95BE19FF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8" creationId="{5FAA1B7B-0900-6F4F-AC36-0568171795B2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29" creationId="{8A0CAA70-00E8-104D-B7FC-A8A2B8CD2183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30" creationId="{24BBBFC9-FDD6-8544-A58E-0935AB6299B4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31" creationId="{952A36BE-6ED8-DD4B-BF76-D4530F3AF5F0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32" creationId="{1E49C533-A6C7-F24C-AB39-CD877E2ADC74}"/>
          </ac:picMkLst>
        </pc:picChg>
        <pc:picChg chg="add del mod">
          <ac:chgData name="Vaibhav Gujral" userId="71e6667d029b40da" providerId="LiveId" clId="{FB78108F-76B0-7445-B45D-D4241304A39F}" dt="2020-11-11T01:39:55.697" v="1821"/>
          <ac:picMkLst>
            <pc:docMk/>
            <pc:sldMk cId="3556890346" sldId="303"/>
            <ac:picMk id="33" creationId="{073CCC9B-4B8B-1344-A973-B145D296B0B4}"/>
          </ac:picMkLst>
        </pc:picChg>
      </pc:sldChg>
      <pc:sldChg chg="addSp delSp modSp add del mod">
        <pc:chgData name="Vaibhav Gujral" userId="71e6667d029b40da" providerId="LiveId" clId="{FB78108F-76B0-7445-B45D-D4241304A39F}" dt="2020-11-11T01:42:21.702" v="1839" actId="2696"/>
        <pc:sldMkLst>
          <pc:docMk/>
          <pc:sldMk cId="4028815679" sldId="303"/>
        </pc:sldMkLst>
        <pc:spChg chg="del">
          <ac:chgData name="Vaibhav Gujral" userId="71e6667d029b40da" providerId="LiveId" clId="{FB78108F-76B0-7445-B45D-D4241304A39F}" dt="2020-11-11T01:40:26.428" v="1827" actId="478"/>
          <ac:spMkLst>
            <pc:docMk/>
            <pc:sldMk cId="4028815679" sldId="303"/>
            <ac:spMk id="2" creationId="{029FE3FC-D1E2-764E-8278-BB37780282A6}"/>
          </ac:spMkLst>
        </pc:spChg>
        <pc:spChg chg="del">
          <ac:chgData name="Vaibhav Gujral" userId="71e6667d029b40da" providerId="LiveId" clId="{FB78108F-76B0-7445-B45D-D4241304A39F}" dt="2020-11-11T01:40:33.258" v="1830" actId="478"/>
          <ac:spMkLst>
            <pc:docMk/>
            <pc:sldMk cId="4028815679" sldId="303"/>
            <ac:spMk id="3" creationId="{163FC28D-518A-BF48-8B64-C8BF638EE003}"/>
          </ac:spMkLst>
        </pc:spChg>
        <pc:spChg chg="add del mod">
          <ac:chgData name="Vaibhav Gujral" userId="71e6667d029b40da" providerId="LiveId" clId="{FB78108F-76B0-7445-B45D-D4241304A39F}" dt="2020-11-11T01:40:30.550" v="1829" actId="478"/>
          <ac:spMkLst>
            <pc:docMk/>
            <pc:sldMk cId="4028815679" sldId="303"/>
            <ac:spMk id="6" creationId="{547ED7BB-2E09-9A40-BD7C-3F42BEAFD51D}"/>
          </ac:spMkLst>
        </pc:spChg>
        <pc:spChg chg="add mod">
          <ac:chgData name="Vaibhav Gujral" userId="71e6667d029b40da" providerId="LiveId" clId="{FB78108F-76B0-7445-B45D-D4241304A39F}" dt="2020-11-11T01:41:08.954" v="1832" actId="207"/>
          <ac:spMkLst>
            <pc:docMk/>
            <pc:sldMk cId="4028815679" sldId="303"/>
            <ac:spMk id="7" creationId="{9CE8586F-BC23-984D-B26D-097FECFFFED0}"/>
          </ac:spMkLst>
        </pc:spChg>
        <pc:spChg chg="add mod">
          <ac:chgData name="Vaibhav Gujral" userId="71e6667d029b40da" providerId="LiveId" clId="{FB78108F-76B0-7445-B45D-D4241304A39F}" dt="2020-11-11T01:41:50.422" v="1837" actId="207"/>
          <ac:spMkLst>
            <pc:docMk/>
            <pc:sldMk cId="4028815679" sldId="303"/>
            <ac:spMk id="8" creationId="{233DA349-9B20-134B-9B8A-4118892ABAE1}"/>
          </ac:spMkLst>
        </pc:spChg>
        <pc:spChg chg="add mod">
          <ac:chgData name="Vaibhav Gujral" userId="71e6667d029b40da" providerId="LiveId" clId="{FB78108F-76B0-7445-B45D-D4241304A39F}" dt="2020-11-11T01:40:41.992" v="1831"/>
          <ac:spMkLst>
            <pc:docMk/>
            <pc:sldMk cId="4028815679" sldId="303"/>
            <ac:spMk id="9" creationId="{8656C1F8-E4EE-2C40-B7E6-3BBC56391219}"/>
          </ac:spMkLst>
        </pc:spChg>
        <pc:picChg chg="mod">
          <ac:chgData name="Vaibhav Gujral" userId="71e6667d029b40da" providerId="LiveId" clId="{FB78108F-76B0-7445-B45D-D4241304A39F}" dt="2020-11-11T01:42:06.685" v="1838" actId="1076"/>
          <ac:picMkLst>
            <pc:docMk/>
            <pc:sldMk cId="4028815679" sldId="303"/>
            <ac:picMk id="4" creationId="{92F3B251-7903-A84E-ADBD-87B131AF9AC7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0" creationId="{0AF2DF0F-0B4D-3C49-83E9-FF389E54D4F0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1" creationId="{0C25783E-E51C-D645-9E91-1D4CB8309E6F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2" creationId="{92428F7E-100E-4A47-9CCE-E76068B41D5D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3" creationId="{07EBDFB7-D059-F34C-AD48-1D0157C99A69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4" creationId="{13D98DED-FC99-F048-A413-D7C27D152AE1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5" creationId="{EDA70F08-F53D-134A-973A-787B9250BCF9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6" creationId="{F75B3666-923D-8C48-A3CD-9717E6770A2C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7" creationId="{6CDA1B52-390E-864F-9A31-40066BB0A406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8" creationId="{3BDA3EAF-ED5A-0D49-9824-C2577F4B96AA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19" creationId="{AF0D535F-E909-244F-AB71-C3783DDA1FB4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20" creationId="{3CE40980-22D9-2246-8DCB-F8782A0AA016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21" creationId="{FF79E22C-1DFC-EE43-B4A2-9B57EE1DD1AC}"/>
          </ac:picMkLst>
        </pc:picChg>
        <pc:picChg chg="add mod">
          <ac:chgData name="Vaibhav Gujral" userId="71e6667d029b40da" providerId="LiveId" clId="{FB78108F-76B0-7445-B45D-D4241304A39F}" dt="2020-11-11T01:40:41.992" v="1831"/>
          <ac:picMkLst>
            <pc:docMk/>
            <pc:sldMk cId="4028815679" sldId="303"/>
            <ac:picMk id="22" creationId="{6E8567EA-0CDA-424C-88B0-7F090D5ACF0C}"/>
          </ac:picMkLst>
        </pc:picChg>
      </pc:sldChg>
      <pc:sldChg chg="add del mod modShow">
        <pc:chgData name="Vaibhav Gujral" userId="71e6667d029b40da" providerId="LiveId" clId="{FB78108F-76B0-7445-B45D-D4241304A39F}" dt="2020-11-11T01:39:11.179" v="1816" actId="2696"/>
        <pc:sldMkLst>
          <pc:docMk/>
          <pc:sldMk cId="4097478583" sldId="303"/>
        </pc:sldMkLst>
      </pc:sldChg>
      <pc:sldChg chg="add del">
        <pc:chgData name="Vaibhav Gujral" userId="71e6667d029b40da" providerId="LiveId" clId="{FB78108F-76B0-7445-B45D-D4241304A39F}" dt="2020-11-11T01:40:07.733" v="1823"/>
        <pc:sldMkLst>
          <pc:docMk/>
          <pc:sldMk cId="2471866937" sldId="304"/>
        </pc:sldMkLst>
      </pc:sldChg>
      <pc:sldChg chg="addSp modSp add del mod">
        <pc:chgData name="Vaibhav Gujral" userId="71e6667d029b40da" providerId="LiveId" clId="{FB78108F-76B0-7445-B45D-D4241304A39F}" dt="2020-11-10T17:37:36.591" v="1559" actId="2696"/>
        <pc:sldMkLst>
          <pc:docMk/>
          <pc:sldMk cId="3888829777" sldId="304"/>
        </pc:sldMkLst>
        <pc:picChg chg="add mod">
          <ac:chgData name="Vaibhav Gujral" userId="71e6667d029b40da" providerId="LiveId" clId="{FB78108F-76B0-7445-B45D-D4241304A39F}" dt="2020-11-10T17:29:17.314" v="1553" actId="1035"/>
          <ac:picMkLst>
            <pc:docMk/>
            <pc:sldMk cId="3888829777" sldId="304"/>
            <ac:picMk id="2" creationId="{8EAD4F67-31A3-D84A-81F9-F2B382099E34}"/>
          </ac:picMkLst>
        </pc:picChg>
      </pc:sldChg>
      <pc:sldChg chg="modSp add mod modAnim modNotesTx">
        <pc:chgData name="Vaibhav Gujral" userId="71e6667d029b40da" providerId="LiveId" clId="{FB78108F-76B0-7445-B45D-D4241304A39F}" dt="2020-11-12T01:31:24.283" v="17982" actId="6549"/>
        <pc:sldMkLst>
          <pc:docMk/>
          <pc:sldMk cId="4270172652" sldId="304"/>
        </pc:sldMkLst>
        <pc:spChg chg="mod">
          <ac:chgData name="Vaibhav Gujral" userId="71e6667d029b40da" providerId="LiveId" clId="{FB78108F-76B0-7445-B45D-D4241304A39F}" dt="2020-11-11T07:59:23.840" v="17971" actId="20577"/>
          <ac:spMkLst>
            <pc:docMk/>
            <pc:sldMk cId="4270172652" sldId="304"/>
            <ac:spMk id="4" creationId="{1DB6C461-4B90-2B47-8FF1-06B24BC93274}"/>
          </ac:spMkLst>
        </pc:spChg>
      </pc:sldChg>
      <pc:sldChg chg="addSp delSp modSp add del mod">
        <pc:chgData name="Vaibhav Gujral" userId="71e6667d029b40da" providerId="LiveId" clId="{FB78108F-76B0-7445-B45D-D4241304A39F}" dt="2020-11-11T05:19:43.493" v="8404" actId="2696"/>
        <pc:sldMkLst>
          <pc:docMk/>
          <pc:sldMk cId="485940986" sldId="305"/>
        </pc:sldMkLst>
        <pc:spChg chg="mod">
          <ac:chgData name="Vaibhav Gujral" userId="71e6667d029b40da" providerId="LiveId" clId="{FB78108F-76B0-7445-B45D-D4241304A39F}" dt="2020-11-11T05:16:38.367" v="8370" actId="20577"/>
          <ac:spMkLst>
            <pc:docMk/>
            <pc:sldMk cId="485940986" sldId="305"/>
            <ac:spMk id="3" creationId="{548071B0-BBD8-D049-84A1-8F40C457A77F}"/>
          </ac:spMkLst>
        </pc:spChg>
        <pc:spChg chg="del">
          <ac:chgData name="Vaibhav Gujral" userId="71e6667d029b40da" providerId="LiveId" clId="{FB78108F-76B0-7445-B45D-D4241304A39F}" dt="2020-11-11T05:16:42.306" v="8371" actId="478"/>
          <ac:spMkLst>
            <pc:docMk/>
            <pc:sldMk cId="485940986" sldId="305"/>
            <ac:spMk id="4" creationId="{55E5E378-B1D1-144B-929A-831EE7CDBAF8}"/>
          </ac:spMkLst>
        </pc:spChg>
        <pc:picChg chg="add mod">
          <ac:chgData name="Vaibhav Gujral" userId="71e6667d029b40da" providerId="LiveId" clId="{FB78108F-76B0-7445-B45D-D4241304A39F}" dt="2020-11-11T05:17:07.098" v="8375" actId="14100"/>
          <ac:picMkLst>
            <pc:docMk/>
            <pc:sldMk cId="485940986" sldId="305"/>
            <ac:picMk id="6" creationId="{A773520E-396F-B146-A516-900CB0E85574}"/>
          </ac:picMkLst>
        </pc:picChg>
      </pc:sldChg>
      <pc:sldChg chg="addSp delSp modSp add mod modAnim modNotesTx">
        <pc:chgData name="Vaibhav Gujral" userId="71e6667d029b40da" providerId="LiveId" clId="{FB78108F-76B0-7445-B45D-D4241304A39F}" dt="2020-11-12T02:46:59.286" v="18254" actId="20577"/>
        <pc:sldMkLst>
          <pc:docMk/>
          <pc:sldMk cId="3766605294" sldId="305"/>
        </pc:sldMkLst>
        <pc:spChg chg="add mod">
          <ac:chgData name="Vaibhav Gujral" userId="71e6667d029b40da" providerId="LiveId" clId="{FB78108F-76B0-7445-B45D-D4241304A39F}" dt="2020-11-11T05:23:08.216" v="8421" actId="692"/>
          <ac:spMkLst>
            <pc:docMk/>
            <pc:sldMk cId="3766605294" sldId="305"/>
            <ac:spMk id="2" creationId="{4B8DE148-66E1-3141-8784-F5A357760572}"/>
          </ac:spMkLst>
        </pc:spChg>
        <pc:spChg chg="mod">
          <ac:chgData name="Vaibhav Gujral" userId="71e6667d029b40da" providerId="LiveId" clId="{FB78108F-76B0-7445-B45D-D4241304A39F}" dt="2020-11-11T05:20:42.792" v="8417"/>
          <ac:spMkLst>
            <pc:docMk/>
            <pc:sldMk cId="3766605294" sldId="305"/>
            <ac:spMk id="3" creationId="{548071B0-BBD8-D049-84A1-8F40C457A77F}"/>
          </ac:spMkLst>
        </pc:spChg>
        <pc:spChg chg="del">
          <ac:chgData name="Vaibhav Gujral" userId="71e6667d029b40da" providerId="LiveId" clId="{FB78108F-76B0-7445-B45D-D4241304A39F}" dt="2020-11-11T05:20:14.733" v="8411" actId="478"/>
          <ac:spMkLst>
            <pc:docMk/>
            <pc:sldMk cId="3766605294" sldId="305"/>
            <ac:spMk id="4" creationId="{55E5E378-B1D1-144B-929A-831EE7CDBAF8}"/>
          </ac:spMkLst>
        </pc:spChg>
        <pc:spChg chg="add mod">
          <ac:chgData name="Vaibhav Gujral" userId="71e6667d029b40da" providerId="LiveId" clId="{FB78108F-76B0-7445-B45D-D4241304A39F}" dt="2020-11-11T05:23:24.612" v="8425" actId="1035"/>
          <ac:spMkLst>
            <pc:docMk/>
            <pc:sldMk cId="3766605294" sldId="305"/>
            <ac:spMk id="7" creationId="{A0461735-E151-0C41-B05D-ECC90FECBDDA}"/>
          </ac:spMkLst>
        </pc:spChg>
        <pc:spChg chg="add mod">
          <ac:chgData name="Vaibhav Gujral" userId="71e6667d029b40da" providerId="LiveId" clId="{FB78108F-76B0-7445-B45D-D4241304A39F}" dt="2020-11-11T05:23:45.598" v="8436" actId="1038"/>
          <ac:spMkLst>
            <pc:docMk/>
            <pc:sldMk cId="3766605294" sldId="305"/>
            <ac:spMk id="8" creationId="{35D204AC-9808-0448-BE31-A065F1EB3EBB}"/>
          </ac:spMkLst>
        </pc:spChg>
        <pc:spChg chg="add mod">
          <ac:chgData name="Vaibhav Gujral" userId="71e6667d029b40da" providerId="LiveId" clId="{FB78108F-76B0-7445-B45D-D4241304A39F}" dt="2020-11-11T06:58:05.815" v="15728" actId="1076"/>
          <ac:spMkLst>
            <pc:docMk/>
            <pc:sldMk cId="3766605294" sldId="305"/>
            <ac:spMk id="9" creationId="{956105E0-29E1-CE4C-A009-7B5F6E786E66}"/>
          </ac:spMkLst>
        </pc:spChg>
        <pc:spChg chg="add mod">
          <ac:chgData name="Vaibhav Gujral" userId="71e6667d029b40da" providerId="LiveId" clId="{FB78108F-76B0-7445-B45D-D4241304A39F}" dt="2020-11-11T07:01:31.060" v="16142" actId="14100"/>
          <ac:spMkLst>
            <pc:docMk/>
            <pc:sldMk cId="3766605294" sldId="305"/>
            <ac:spMk id="10" creationId="{67748067-5DFA-D34B-B072-8D089E43351C}"/>
          </ac:spMkLst>
        </pc:spChg>
        <pc:picChg chg="add mod">
          <ac:chgData name="Vaibhav Gujral" userId="71e6667d029b40da" providerId="LiveId" clId="{FB78108F-76B0-7445-B45D-D4241304A39F}" dt="2020-11-11T05:20:34.392" v="8416" actId="1076"/>
          <ac:picMkLst>
            <pc:docMk/>
            <pc:sldMk cId="3766605294" sldId="305"/>
            <ac:picMk id="6" creationId="{404838C7-F880-C04E-AB69-F49E152CE50B}"/>
          </ac:picMkLst>
        </pc:picChg>
      </pc:sldChg>
      <pc:sldChg chg="add modNotesTx">
        <pc:chgData name="Vaibhav Gujral" userId="71e6667d029b40da" providerId="LiveId" clId="{FB78108F-76B0-7445-B45D-D4241304A39F}" dt="2020-11-11T06:05:52.437" v="11457" actId="20577"/>
        <pc:sldMkLst>
          <pc:docMk/>
          <pc:sldMk cId="1258025715" sldId="306"/>
        </pc:sldMkLst>
      </pc:sldChg>
      <pc:sldChg chg="addSp modSp add mod modNotesTx">
        <pc:chgData name="Vaibhav Gujral" userId="71e6667d029b40da" providerId="LiveId" clId="{FB78108F-76B0-7445-B45D-D4241304A39F}" dt="2020-11-12T01:44:14.804" v="17985" actId="20577"/>
        <pc:sldMkLst>
          <pc:docMk/>
          <pc:sldMk cId="1494583290" sldId="307"/>
        </pc:sldMkLst>
        <pc:spChg chg="mod">
          <ac:chgData name="Vaibhav Gujral" userId="71e6667d029b40da" providerId="LiveId" clId="{FB78108F-76B0-7445-B45D-D4241304A39F}" dt="2020-11-11T08:00:23.152" v="17979" actId="6549"/>
          <ac:spMkLst>
            <pc:docMk/>
            <pc:sldMk cId="1494583290" sldId="307"/>
            <ac:spMk id="4" creationId="{56C923B1-03C8-2B4E-8BA5-F7488A4E7B8E}"/>
          </ac:spMkLst>
        </pc:spChg>
        <pc:graphicFrameChg chg="add mod modGraphic">
          <ac:chgData name="Vaibhav Gujral" userId="71e6667d029b40da" providerId="LiveId" clId="{FB78108F-76B0-7445-B45D-D4241304A39F}" dt="2020-11-11T08:00:30.450" v="17980" actId="1076"/>
          <ac:graphicFrameMkLst>
            <pc:docMk/>
            <pc:sldMk cId="1494583290" sldId="307"/>
            <ac:graphicFrameMk id="6" creationId="{4AA64575-7AF2-EB4E-B9CD-58457D1F7C05}"/>
          </ac:graphicFrameMkLst>
        </pc:graphicFrameChg>
      </pc:sldChg>
    </pc:docChg>
  </pc:docChgLst>
  <pc:docChgLst>
    <pc:chgData name="Vaibhav Gujral" userId="71e6667d029b40da" providerId="LiveId" clId="{67DEF30F-8A78-6A4F-ACAE-4E9ADB9B11D4}"/>
    <pc:docChg chg="undo custSel addSld delSld modSld">
      <pc:chgData name="Vaibhav Gujral" userId="71e6667d029b40da" providerId="LiveId" clId="{67DEF30F-8A78-6A4F-ACAE-4E9ADB9B11D4}" dt="2020-10-31T12:15:58.637" v="1180" actId="108"/>
      <pc:docMkLst>
        <pc:docMk/>
      </pc:docMkLst>
      <pc:sldChg chg="modSp mod">
        <pc:chgData name="Vaibhav Gujral" userId="71e6667d029b40da" providerId="LiveId" clId="{67DEF30F-8A78-6A4F-ACAE-4E9ADB9B11D4}" dt="2020-10-31T11:31:02.195" v="39" actId="20577"/>
        <pc:sldMkLst>
          <pc:docMk/>
          <pc:sldMk cId="3852120625" sldId="257"/>
        </pc:sldMkLst>
        <pc:spChg chg="mod">
          <ac:chgData name="Vaibhav Gujral" userId="71e6667d029b40da" providerId="LiveId" clId="{67DEF30F-8A78-6A4F-ACAE-4E9ADB9B11D4}" dt="2020-10-31T11:30:45.661" v="1" actId="20577"/>
          <ac:spMkLst>
            <pc:docMk/>
            <pc:sldMk cId="3852120625" sldId="257"/>
            <ac:spMk id="2" creationId="{096FE8AF-C54E-8B47-969A-459B511062AA}"/>
          </ac:spMkLst>
        </pc:spChg>
        <pc:spChg chg="mod">
          <ac:chgData name="Vaibhav Gujral" userId="71e6667d029b40da" providerId="LiveId" clId="{67DEF30F-8A78-6A4F-ACAE-4E9ADB9B11D4}" dt="2020-10-31T11:31:02.195" v="39" actId="20577"/>
          <ac:spMkLst>
            <pc:docMk/>
            <pc:sldMk cId="3852120625" sldId="257"/>
            <ac:spMk id="3" creationId="{0783A175-10B8-0B47-A3ED-FDEB68569CA0}"/>
          </ac:spMkLst>
        </pc:spChg>
      </pc:sldChg>
      <pc:sldChg chg="add">
        <pc:chgData name="Vaibhav Gujral" userId="71e6667d029b40da" providerId="LiveId" clId="{67DEF30F-8A78-6A4F-ACAE-4E9ADB9B11D4}" dt="2020-10-31T12:14:04.118" v="1156"/>
        <pc:sldMkLst>
          <pc:docMk/>
          <pc:sldMk cId="83039569" sldId="258"/>
        </pc:sldMkLst>
      </pc:sldChg>
      <pc:sldChg chg="del">
        <pc:chgData name="Vaibhav Gujral" userId="71e6667d029b40da" providerId="LiveId" clId="{67DEF30F-8A78-6A4F-ACAE-4E9ADB9B11D4}" dt="2020-10-31T12:14:01.315" v="1155" actId="2696"/>
        <pc:sldMkLst>
          <pc:docMk/>
          <pc:sldMk cId="3351983227" sldId="258"/>
        </pc:sldMkLst>
      </pc:sldChg>
      <pc:sldChg chg="addSp delSp modSp mod">
        <pc:chgData name="Vaibhav Gujral" userId="71e6667d029b40da" providerId="LiveId" clId="{67DEF30F-8A78-6A4F-ACAE-4E9ADB9B11D4}" dt="2020-10-31T11:36:50.839" v="474" actId="6549"/>
        <pc:sldMkLst>
          <pc:docMk/>
          <pc:sldMk cId="1108877457" sldId="260"/>
        </pc:sldMkLst>
        <pc:spChg chg="mod">
          <ac:chgData name="Vaibhav Gujral" userId="71e6667d029b40da" providerId="LiveId" clId="{67DEF30F-8A78-6A4F-ACAE-4E9ADB9B11D4}" dt="2020-10-31T11:31:40.638" v="52" actId="20577"/>
          <ac:spMkLst>
            <pc:docMk/>
            <pc:sldMk cId="1108877457" sldId="260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1:36:50.839" v="474" actId="6549"/>
          <ac:spMkLst>
            <pc:docMk/>
            <pc:sldMk cId="1108877457" sldId="260"/>
            <ac:spMk id="3" creationId="{395CC549-1EA2-8B4A-ADC1-C00428D83849}"/>
          </ac:spMkLst>
        </pc:spChg>
        <pc:picChg chg="add mod">
          <ac:chgData name="Vaibhav Gujral" userId="71e6667d029b40da" providerId="LiveId" clId="{67DEF30F-8A78-6A4F-ACAE-4E9ADB9B11D4}" dt="2020-10-31T11:36:15.768" v="457" actId="1038"/>
          <ac:picMkLst>
            <pc:docMk/>
            <pc:sldMk cId="1108877457" sldId="260"/>
            <ac:picMk id="4" creationId="{49C45C41-32F6-6344-BD30-FA3C317DCF01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5" creationId="{1040263E-AC5A-314F-8293-B5B6EDE66866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6" creationId="{CE45490D-1D38-A64F-A689-3C70C8CFE04E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7" creationId="{AB23EAEA-7C1F-A644-BAF3-946260D963E9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8" creationId="{AFC47EF5-C24D-8246-9959-93B2AF2D9F08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9" creationId="{65A62C7E-98A7-A94F-9367-92414A948194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10" creationId="{BB7FB617-DB6D-DF4C-B16B-EAEA01211A7C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11" creationId="{9F0DF808-8A30-F841-8DFB-0B5CC6FD736B}"/>
          </ac:picMkLst>
        </pc:picChg>
        <pc:picChg chg="add del mod">
          <ac:chgData name="Vaibhav Gujral" userId="71e6667d029b40da" providerId="LiveId" clId="{67DEF30F-8A78-6A4F-ACAE-4E9ADB9B11D4}" dt="2020-10-31T11:35:41.377" v="353"/>
          <ac:picMkLst>
            <pc:docMk/>
            <pc:sldMk cId="1108877457" sldId="260"/>
            <ac:picMk id="12" creationId="{F0AB7B7A-8B78-7A43-82FB-D79B3FEE5D58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3" creationId="{F5F6C682-759C-DF49-9C24-5075D7071E01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4" creationId="{772532E6-7AB2-B643-A825-EDFA301C62A2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5" creationId="{96EC9ACC-574D-834D-9A2B-BD43602F80FE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6" creationId="{6EACDE5A-50D7-874F-8378-A01A5C8C9F77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7" creationId="{31850710-C760-2D48-850F-601E5A8F63FB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18" creationId="{5782BB96-E312-7045-80BE-F41FACC2A527}"/>
          </ac:picMkLst>
        </pc:picChg>
        <pc:picChg chg="add mod">
          <ac:chgData name="Vaibhav Gujral" userId="71e6667d029b40da" providerId="LiveId" clId="{67DEF30F-8A78-6A4F-ACAE-4E9ADB9B11D4}" dt="2020-10-31T11:36:04.478" v="412" actId="1038"/>
          <ac:picMkLst>
            <pc:docMk/>
            <pc:sldMk cId="1108877457" sldId="260"/>
            <ac:picMk id="19" creationId="{D1469C36-84F0-9544-B669-9A39C5E0CE8D}"/>
          </ac:picMkLst>
        </pc:picChg>
        <pc:picChg chg="add mod">
          <ac:chgData name="Vaibhav Gujral" userId="71e6667d029b40da" providerId="LiveId" clId="{67DEF30F-8A78-6A4F-ACAE-4E9ADB9B11D4}" dt="2020-10-31T11:35:50.242" v="390" actId="1038"/>
          <ac:picMkLst>
            <pc:docMk/>
            <pc:sldMk cId="1108877457" sldId="260"/>
            <ac:picMk id="20" creationId="{F21C512E-D196-3048-8312-5125BD68CB89}"/>
          </ac:picMkLst>
        </pc:picChg>
      </pc:sldChg>
      <pc:sldChg chg="modSp add mod">
        <pc:chgData name="Vaibhav Gujral" userId="71e6667d029b40da" providerId="LiveId" clId="{67DEF30F-8A78-6A4F-ACAE-4E9ADB9B11D4}" dt="2020-10-31T12:10:36.009" v="926" actId="20577"/>
        <pc:sldMkLst>
          <pc:docMk/>
          <pc:sldMk cId="2517055494" sldId="277"/>
        </pc:sldMkLst>
        <pc:spChg chg="mod">
          <ac:chgData name="Vaibhav Gujral" userId="71e6667d029b40da" providerId="LiveId" clId="{67DEF30F-8A78-6A4F-ACAE-4E9ADB9B11D4}" dt="2020-10-31T12:08:42.389" v="505" actId="20577"/>
          <ac:spMkLst>
            <pc:docMk/>
            <pc:sldMk cId="2517055494" sldId="277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0:36.009" v="926" actId="20577"/>
          <ac:spMkLst>
            <pc:docMk/>
            <pc:sldMk cId="2517055494" sldId="277"/>
            <ac:spMk id="3" creationId="{395CC549-1EA2-8B4A-ADC1-C00428D83849}"/>
          </ac:spMkLst>
        </pc:spChg>
      </pc:sldChg>
      <pc:sldChg chg="modSp add mod">
        <pc:chgData name="Vaibhav Gujral" userId="71e6667d029b40da" providerId="LiveId" clId="{67DEF30F-8A78-6A4F-ACAE-4E9ADB9B11D4}" dt="2020-10-31T12:12:13.713" v="1092" actId="12"/>
        <pc:sldMkLst>
          <pc:docMk/>
          <pc:sldMk cId="491727805" sldId="278"/>
        </pc:sldMkLst>
        <pc:spChg chg="mod">
          <ac:chgData name="Vaibhav Gujral" userId="71e6667d029b40da" providerId="LiveId" clId="{67DEF30F-8A78-6A4F-ACAE-4E9ADB9B11D4}" dt="2020-10-31T12:11:55.259" v="1089" actId="20577"/>
          <ac:spMkLst>
            <pc:docMk/>
            <pc:sldMk cId="491727805" sldId="278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2:13.713" v="1092" actId="12"/>
          <ac:spMkLst>
            <pc:docMk/>
            <pc:sldMk cId="491727805" sldId="278"/>
            <ac:spMk id="3" creationId="{395CC549-1EA2-8B4A-ADC1-C00428D83849}"/>
          </ac:spMkLst>
        </pc:spChg>
      </pc:sldChg>
      <pc:sldChg chg="modSp add mod">
        <pc:chgData name="Vaibhav Gujral" userId="71e6667d029b40da" providerId="LiveId" clId="{67DEF30F-8A78-6A4F-ACAE-4E9ADB9B11D4}" dt="2020-10-31T12:12:51.593" v="1115" actId="20577"/>
        <pc:sldMkLst>
          <pc:docMk/>
          <pc:sldMk cId="1126514810" sldId="279"/>
        </pc:sldMkLst>
        <pc:spChg chg="mod">
          <ac:chgData name="Vaibhav Gujral" userId="71e6667d029b40da" providerId="LiveId" clId="{67DEF30F-8A78-6A4F-ACAE-4E9ADB9B11D4}" dt="2020-10-31T12:12:51.593" v="1115" actId="20577"/>
          <ac:spMkLst>
            <pc:docMk/>
            <pc:sldMk cId="1126514810" sldId="279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2:44.982" v="1100" actId="12"/>
          <ac:spMkLst>
            <pc:docMk/>
            <pc:sldMk cId="1126514810" sldId="279"/>
            <ac:spMk id="3" creationId="{395CC549-1EA2-8B4A-ADC1-C00428D83849}"/>
          </ac:spMkLst>
        </pc:spChg>
      </pc:sldChg>
      <pc:sldChg chg="modSp add mod">
        <pc:chgData name="Vaibhav Gujral" userId="71e6667d029b40da" providerId="LiveId" clId="{67DEF30F-8A78-6A4F-ACAE-4E9ADB9B11D4}" dt="2020-10-31T12:13:31.127" v="1138" actId="20577"/>
        <pc:sldMkLst>
          <pc:docMk/>
          <pc:sldMk cId="2747515511" sldId="280"/>
        </pc:sldMkLst>
        <pc:spChg chg="mod">
          <ac:chgData name="Vaibhav Gujral" userId="71e6667d029b40da" providerId="LiveId" clId="{67DEF30F-8A78-6A4F-ACAE-4E9ADB9B11D4}" dt="2020-10-31T12:13:31.127" v="1138" actId="20577"/>
          <ac:spMkLst>
            <pc:docMk/>
            <pc:sldMk cId="2747515511" sldId="280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3:25.592" v="1127" actId="6549"/>
          <ac:spMkLst>
            <pc:docMk/>
            <pc:sldMk cId="2747515511" sldId="280"/>
            <ac:spMk id="3" creationId="{395CC549-1EA2-8B4A-ADC1-C00428D83849}"/>
          </ac:spMkLst>
        </pc:spChg>
      </pc:sldChg>
      <pc:sldChg chg="add">
        <pc:chgData name="Vaibhav Gujral" userId="71e6667d029b40da" providerId="LiveId" clId="{67DEF30F-8A78-6A4F-ACAE-4E9ADB9B11D4}" dt="2020-10-31T11:31:32.666" v="44"/>
        <pc:sldMkLst>
          <pc:docMk/>
          <pc:sldMk cId="3867700288" sldId="281"/>
        </pc:sldMkLst>
      </pc:sldChg>
      <pc:sldChg chg="modSp add mod">
        <pc:chgData name="Vaibhav Gujral" userId="71e6667d029b40da" providerId="LiveId" clId="{67DEF30F-8A78-6A4F-ACAE-4E9ADB9B11D4}" dt="2020-10-31T12:11:24.847" v="1079" actId="20577"/>
        <pc:sldMkLst>
          <pc:docMk/>
          <pc:sldMk cId="4082767075" sldId="282"/>
        </pc:sldMkLst>
        <pc:spChg chg="mod">
          <ac:chgData name="Vaibhav Gujral" userId="71e6667d029b40da" providerId="LiveId" clId="{67DEF30F-8A78-6A4F-ACAE-4E9ADB9B11D4}" dt="2020-10-31T12:11:24.847" v="1079" actId="20577"/>
          <ac:spMkLst>
            <pc:docMk/>
            <pc:sldMk cId="4082767075" sldId="282"/>
            <ac:spMk id="3" creationId="{395CC549-1EA2-8B4A-ADC1-C00428D83849}"/>
          </ac:spMkLst>
        </pc:spChg>
      </pc:sldChg>
      <pc:sldChg chg="addSp delSp modSp add mod">
        <pc:chgData name="Vaibhav Gujral" userId="71e6667d029b40da" providerId="LiveId" clId="{67DEF30F-8A78-6A4F-ACAE-4E9ADB9B11D4}" dt="2020-10-31T12:11:44.973" v="1083" actId="1076"/>
        <pc:sldMkLst>
          <pc:docMk/>
          <pc:sldMk cId="2877032592" sldId="283"/>
        </pc:sldMkLst>
        <pc:spChg chg="del mod">
          <ac:chgData name="Vaibhav Gujral" userId="71e6667d029b40da" providerId="LiveId" clId="{67DEF30F-8A78-6A4F-ACAE-4E9ADB9B11D4}" dt="2020-10-31T12:11:39.647" v="1082"/>
          <ac:spMkLst>
            <pc:docMk/>
            <pc:sldMk cId="2877032592" sldId="283"/>
            <ac:spMk id="3" creationId="{395CC549-1EA2-8B4A-ADC1-C00428D83849}"/>
          </ac:spMkLst>
        </pc:spChg>
        <pc:picChg chg="add mod">
          <ac:chgData name="Vaibhav Gujral" userId="71e6667d029b40da" providerId="LiveId" clId="{67DEF30F-8A78-6A4F-ACAE-4E9ADB9B11D4}" dt="2020-10-31T12:11:44.973" v="1083" actId="1076"/>
          <ac:picMkLst>
            <pc:docMk/>
            <pc:sldMk cId="2877032592" sldId="283"/>
            <ac:picMk id="4" creationId="{8DAF006C-EE4D-ED46-8D32-72241C8F36C0}"/>
          </ac:picMkLst>
        </pc:picChg>
      </pc:sldChg>
      <pc:sldChg chg="modSp add mod">
        <pc:chgData name="Vaibhav Gujral" userId="71e6667d029b40da" providerId="LiveId" clId="{67DEF30F-8A78-6A4F-ACAE-4E9ADB9B11D4}" dt="2020-10-31T12:13:49.564" v="1154" actId="20577"/>
        <pc:sldMkLst>
          <pc:docMk/>
          <pc:sldMk cId="989113467" sldId="284"/>
        </pc:sldMkLst>
        <pc:spChg chg="mod">
          <ac:chgData name="Vaibhav Gujral" userId="71e6667d029b40da" providerId="LiveId" clId="{67DEF30F-8A78-6A4F-ACAE-4E9ADB9B11D4}" dt="2020-10-31T12:13:43.560" v="1150" actId="20577"/>
          <ac:spMkLst>
            <pc:docMk/>
            <pc:sldMk cId="989113467" sldId="284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3:49.564" v="1154" actId="20577"/>
          <ac:spMkLst>
            <pc:docMk/>
            <pc:sldMk cId="989113467" sldId="284"/>
            <ac:spMk id="3" creationId="{395CC549-1EA2-8B4A-ADC1-C00428D83849}"/>
          </ac:spMkLst>
        </pc:spChg>
      </pc:sldChg>
      <pc:sldChg chg="modSp add mod">
        <pc:chgData name="Vaibhav Gujral" userId="71e6667d029b40da" providerId="LiveId" clId="{67DEF30F-8A78-6A4F-ACAE-4E9ADB9B11D4}" dt="2020-10-31T12:15:58.637" v="1180" actId="108"/>
        <pc:sldMkLst>
          <pc:docMk/>
          <pc:sldMk cId="2811310154" sldId="285"/>
        </pc:sldMkLst>
        <pc:spChg chg="mod">
          <ac:chgData name="Vaibhav Gujral" userId="71e6667d029b40da" providerId="LiveId" clId="{67DEF30F-8A78-6A4F-ACAE-4E9ADB9B11D4}" dt="2020-10-31T12:14:16.247" v="1166" actId="20577"/>
          <ac:spMkLst>
            <pc:docMk/>
            <pc:sldMk cId="2811310154" sldId="285"/>
            <ac:spMk id="2" creationId="{5B5BBB90-B9FF-ED4A-9587-76C518C2BC9E}"/>
          </ac:spMkLst>
        </pc:spChg>
        <pc:spChg chg="mod">
          <ac:chgData name="Vaibhav Gujral" userId="71e6667d029b40da" providerId="LiveId" clId="{67DEF30F-8A78-6A4F-ACAE-4E9ADB9B11D4}" dt="2020-10-31T12:15:58.637" v="1180" actId="108"/>
          <ac:spMkLst>
            <pc:docMk/>
            <pc:sldMk cId="2811310154" sldId="285"/>
            <ac:spMk id="3" creationId="{395CC549-1EA2-8B4A-ADC1-C00428D83849}"/>
          </ac:spMkLst>
        </pc:spChg>
      </pc:sldChg>
      <pc:sldChg chg="add">
        <pc:chgData name="Vaibhav Gujral" userId="71e6667d029b40da" providerId="LiveId" clId="{67DEF30F-8A78-6A4F-ACAE-4E9ADB9B11D4}" dt="2020-10-31T12:13:08.355" v="1118"/>
        <pc:sldMkLst>
          <pc:docMk/>
          <pc:sldMk cId="792179683" sldId="286"/>
        </pc:sldMkLst>
      </pc:sldChg>
      <pc:sldChg chg="add">
        <pc:chgData name="Vaibhav Gujral" userId="71e6667d029b40da" providerId="LiveId" clId="{67DEF30F-8A78-6A4F-ACAE-4E9ADB9B11D4}" dt="2020-10-31T12:13:08.453" v="1119"/>
        <pc:sldMkLst>
          <pc:docMk/>
          <pc:sldMk cId="2148853373" sldId="287"/>
        </pc:sldMkLst>
      </pc:sldChg>
      <pc:sldChg chg="modSp add del mod">
        <pc:chgData name="Vaibhav Gujral" userId="71e6667d029b40da" providerId="LiveId" clId="{67DEF30F-8A78-6A4F-ACAE-4E9ADB9B11D4}" dt="2020-10-31T11:34:50.971" v="339"/>
        <pc:sldMkLst>
          <pc:docMk/>
          <pc:sldMk cId="3118415944" sldId="2181"/>
        </pc:sldMkLst>
        <pc:spChg chg="mod">
          <ac:chgData name="Vaibhav Gujral" userId="71e6667d029b40da" providerId="LiveId" clId="{67DEF30F-8A78-6A4F-ACAE-4E9ADB9B11D4}" dt="2020-10-31T11:34:50.971" v="339"/>
          <ac:spMkLst>
            <pc:docMk/>
            <pc:sldMk cId="3118415944" sldId="2181"/>
            <ac:spMk id="3" creationId="{01D73EA9-3055-4E06-9CEC-C83900C43B2F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8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11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19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43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33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726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68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998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04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57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33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26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71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13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61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6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21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13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vaibhavgujral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aka.ms/savscode" TargetMode="External"/><Relationship Id="rId5" Type="http://schemas.openxmlformats.org/officeDocument/2006/relationships/image" Target="../media/image24.png"/><Relationship Id="rId4" Type="http://schemas.openxmlformats.org/officeDocument/2006/relationships/image" Target="../media/image20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static-web-apps/deploy-blazor" TargetMode="External"/><Relationship Id="rId3" Type="http://schemas.openxmlformats.org/officeDocument/2006/relationships/image" Target="../media/image19.png"/><Relationship Id="rId7" Type="http://schemas.openxmlformats.org/officeDocument/2006/relationships/hyperlink" Target="https://dotnet.microsoft.com/apps/aspnet/web-apps/blazor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github.com/staticwebdev/blazor-starter/generate" TargetMode="External"/><Relationship Id="rId5" Type="http://schemas.openxmlformats.org/officeDocument/2006/relationships/hyperlink" Target="https://docs.microsoft.com/en-us/azure/static-web-apps/GitHub" TargetMode="External"/><Relationship Id="rId10" Type="http://schemas.openxmlformats.org/officeDocument/2006/relationships/hyperlink" Target="https://aka.ms/savscode" TargetMode="External"/><Relationship Id="rId4" Type="http://schemas.openxmlformats.org/officeDocument/2006/relationships/image" Target="../media/image20.svg"/><Relationship Id="rId9" Type="http://schemas.openxmlformats.org/officeDocument/2006/relationships/hyperlink" Target="https://docs.github.com/en/action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tiff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hyperlink" Target="https://twitter.com/vabgujral" TargetMode="External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hyperlink" Target="https://vaibhavgujral.com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 and run </a:t>
            </a:r>
            <a:br>
              <a:rPr lang="en-US" dirty="0"/>
            </a:br>
            <a:r>
              <a:rPr lang="en-US" dirty="0"/>
              <a:t>an Azure Static Web App </a:t>
            </a:r>
            <a:br>
              <a:rPr lang="en-US" dirty="0"/>
            </a:br>
            <a:r>
              <a:rPr lang="en-US" dirty="0"/>
              <a:t>with a backend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Vaibhav Gujral</a:t>
            </a:r>
          </a:p>
          <a:p>
            <a:r>
              <a:rPr lang="en-US" dirty="0"/>
              <a:t>Microsoft Azure MVP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6D1615-C319-D041-B1DC-DD1771661B85}"/>
              </a:ext>
            </a:extLst>
          </p:cNvPr>
          <p:cNvSpPr/>
          <p:nvPr/>
        </p:nvSpPr>
        <p:spPr>
          <a:xfrm>
            <a:off x="856742" y="5412708"/>
            <a:ext cx="29765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vaibhavgujral.com</a:t>
            </a:r>
            <a:r>
              <a:rPr lang="en-US" sz="20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17A7CC9-4F29-0D43-9D48-236B67B2D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FFADFEE-05D9-A947-A8E0-EC4F46EB39A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Routing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C923B1-03C8-2B4E-8BA5-F7488A4E7B8E}"/>
              </a:ext>
            </a:extLst>
          </p:cNvPr>
          <p:cNvSpPr txBox="1">
            <a:spLocks/>
          </p:cNvSpPr>
          <p:nvPr/>
        </p:nvSpPr>
        <p:spPr>
          <a:xfrm>
            <a:off x="838200" y="1586753"/>
            <a:ext cx="10515600" cy="434788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Routes for the static content and </a:t>
            </a:r>
            <a:r>
              <a:rPr lang="en-US" sz="2400" dirty="0" err="1"/>
              <a:t>api</a:t>
            </a:r>
            <a:r>
              <a:rPr lang="en-US" sz="2400" dirty="0"/>
              <a:t> are defined as an array of rules in </a:t>
            </a:r>
            <a:r>
              <a:rPr lang="en-US" sz="2400" i="1" dirty="0" err="1"/>
              <a:t>routes.json</a:t>
            </a:r>
            <a:r>
              <a:rPr lang="en-US" sz="2400" i="1" dirty="0"/>
              <a:t> </a:t>
            </a:r>
            <a:r>
              <a:rPr lang="en-US" sz="2400" dirty="0"/>
              <a:t>file</a:t>
            </a:r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r>
              <a:rPr lang="en-US" sz="2400" i="1" dirty="0" err="1"/>
              <a:t>routes.json</a:t>
            </a:r>
            <a:r>
              <a:rPr lang="en-US" sz="2400" i="1" dirty="0"/>
              <a:t> </a:t>
            </a:r>
            <a:r>
              <a:rPr lang="en-US" sz="2400" dirty="0"/>
              <a:t>file must exist at the root of the build artifact directory</a:t>
            </a:r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71CA69D-3AB5-3A44-AFA4-74479875A3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712910"/>
              </p:ext>
            </p:extLst>
          </p:nvPr>
        </p:nvGraphicFramePr>
        <p:xfrm>
          <a:off x="3025422" y="3365833"/>
          <a:ext cx="6141156" cy="152019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98685">
                  <a:extLst>
                    <a:ext uri="{9D8B030D-6E8A-4147-A177-3AD203B41FA5}">
                      <a16:colId xmlns:a16="http://schemas.microsoft.com/office/drawing/2014/main" val="80645449"/>
                    </a:ext>
                  </a:extLst>
                </a:gridCol>
                <a:gridCol w="2542471">
                  <a:extLst>
                    <a:ext uri="{9D8B030D-6E8A-4147-A177-3AD203B41FA5}">
                      <a16:colId xmlns:a16="http://schemas.microsoft.com/office/drawing/2014/main" val="12494091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kern="1200" dirty="0">
                          <a:solidFill>
                            <a:schemeClr val="tx2"/>
                          </a:solidFill>
                        </a:rPr>
                        <a:t> Framework / Library</a:t>
                      </a:r>
                      <a:endParaRPr lang="en-US" sz="1600" b="1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kern="1200" dirty="0">
                          <a:solidFill>
                            <a:schemeClr val="tx2"/>
                          </a:solidFill>
                        </a:rPr>
                        <a:t> Location</a:t>
                      </a:r>
                      <a:endParaRPr lang="en-US" sz="1600" b="1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92001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Angular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assets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91688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React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public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421970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Svelte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public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4400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Vue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public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0345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Blazor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</a:rPr>
                        <a:t> wwwroot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7166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3817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17A7CC9-4F29-0D43-9D48-236B67B2D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FFADFEE-05D9-A947-A8E0-EC4F46EB39A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Routing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C923B1-03C8-2B4E-8BA5-F7488A4E7B8E}"/>
              </a:ext>
            </a:extLst>
          </p:cNvPr>
          <p:cNvSpPr txBox="1">
            <a:spLocks/>
          </p:cNvSpPr>
          <p:nvPr/>
        </p:nvSpPr>
        <p:spPr>
          <a:xfrm>
            <a:off x="838200" y="1586753"/>
            <a:ext cx="10515600" cy="434788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Routes in static web apps lets you define two things: </a:t>
            </a:r>
          </a:p>
          <a:p>
            <a:r>
              <a:rPr lang="en-US" sz="2400" dirty="0"/>
              <a:t>Back-end routing rules</a:t>
            </a:r>
          </a:p>
          <a:p>
            <a:r>
              <a:rPr lang="en-US" sz="2400" dirty="0"/>
              <a:t>Authorization roles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Rules are executed in the sequence as they appear in the array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Each rule supports one or more following properties: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AA64575-7AF2-EB4E-B9CD-58457D1F7C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591258"/>
              </p:ext>
            </p:extLst>
          </p:nvPr>
        </p:nvGraphicFramePr>
        <p:xfrm>
          <a:off x="3025422" y="4637834"/>
          <a:ext cx="6141156" cy="126682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49778">
                  <a:extLst>
                    <a:ext uri="{9D8B030D-6E8A-4147-A177-3AD203B41FA5}">
                      <a16:colId xmlns:a16="http://schemas.microsoft.com/office/drawing/2014/main" val="80645449"/>
                    </a:ext>
                  </a:extLst>
                </a:gridCol>
                <a:gridCol w="4391378">
                  <a:extLst>
                    <a:ext uri="{9D8B030D-6E8A-4147-A177-3AD203B41FA5}">
                      <a16:colId xmlns:a16="http://schemas.microsoft.com/office/drawing/2014/main" val="12494091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kern="1200" dirty="0">
                          <a:solidFill>
                            <a:schemeClr val="tx2"/>
                          </a:solidFill>
                        </a:rPr>
                        <a:t> Route Property</a:t>
                      </a:r>
                      <a:endParaRPr lang="en-US" sz="1600" b="1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kern="1200" dirty="0">
                          <a:solidFill>
                            <a:schemeClr val="tx2"/>
                          </a:solidFill>
                        </a:rPr>
                        <a:t> Description</a:t>
                      </a:r>
                      <a:endParaRPr lang="en-US" sz="1600" b="1" kern="1200" dirty="0">
                        <a:solidFill>
                          <a:schemeClr val="tx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92001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route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The route pattern requested by the caller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91688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serve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File or path returned from the request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421970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allowedRoles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An array of role names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4400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statusCode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The HTTP status code response for the request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0345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4583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8942A20-2012-8A43-9479-E31A1D7CD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48071B0-BBD8-D049-84A1-8F40C457A77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Authentication and Authorization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E5E378-B1D1-144B-929A-831EE7CDBAF8}"/>
              </a:ext>
            </a:extLst>
          </p:cNvPr>
          <p:cNvSpPr txBox="1">
            <a:spLocks/>
          </p:cNvSpPr>
          <p:nvPr/>
        </p:nvSpPr>
        <p:spPr>
          <a:xfrm>
            <a:off x="838200" y="1398494"/>
            <a:ext cx="10515600" cy="477846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Use Invitations to associate users with roles and authorize users to routes based on rules defined in </a:t>
            </a:r>
            <a:r>
              <a:rPr lang="en-US" sz="2400" i="1" dirty="0" err="1"/>
              <a:t>routes.json</a:t>
            </a:r>
            <a:endParaRPr lang="en-US" sz="2400" i="1" dirty="0"/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r>
              <a:rPr lang="en-US" sz="2400" dirty="0"/>
              <a:t>Following providers are supported:</a:t>
            </a:r>
          </a:p>
          <a:p>
            <a:pPr marL="749808" lvl="1" indent="-457200"/>
            <a:r>
              <a:rPr lang="en-US" sz="2000" dirty="0"/>
              <a:t>Azure Active Directory</a:t>
            </a:r>
          </a:p>
          <a:p>
            <a:pPr marL="749808" lvl="1" indent="-457200"/>
            <a:r>
              <a:rPr lang="en-US" sz="2000" dirty="0"/>
              <a:t>GitHub</a:t>
            </a:r>
          </a:p>
          <a:p>
            <a:pPr marL="749808" lvl="1" indent="-457200"/>
            <a:r>
              <a:rPr lang="en-US" sz="2000" dirty="0"/>
              <a:t>Facebook</a:t>
            </a:r>
          </a:p>
          <a:p>
            <a:pPr marL="749808" lvl="1" indent="-457200"/>
            <a:r>
              <a:rPr lang="en-US" sz="2000" dirty="0"/>
              <a:t>Google</a:t>
            </a:r>
          </a:p>
          <a:p>
            <a:pPr marL="749808" lvl="1" indent="-457200"/>
            <a:r>
              <a:rPr lang="en-US" sz="2000" dirty="0"/>
              <a:t>Twitter</a:t>
            </a:r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r>
              <a:rPr lang="en-US" sz="2400" dirty="0"/>
              <a:t>Two built-in authorization roles:</a:t>
            </a:r>
          </a:p>
          <a:p>
            <a:pPr marL="635508" lvl="1" indent="-342900"/>
            <a:r>
              <a:rPr lang="en-US" sz="2000" dirty="0"/>
              <a:t>anonymous</a:t>
            </a:r>
          </a:p>
          <a:p>
            <a:pPr marL="635508" lvl="1" indent="-342900"/>
            <a:r>
              <a:rPr lang="en-US" sz="2000" dirty="0"/>
              <a:t>authenticated</a:t>
            </a:r>
          </a:p>
          <a:p>
            <a:pPr marL="0" indent="-164592">
              <a:spcBef>
                <a:spcPts val="2800"/>
              </a:spcBef>
              <a:buNone/>
            </a:pPr>
            <a:r>
              <a:rPr lang="en-US" sz="2400" dirty="0"/>
              <a:t>User information can be accessed in Azure Static Web apps (/.auth/me)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29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8942A20-2012-8A43-9479-E31A1D7CD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48071B0-BBD8-D049-84A1-8F40C457A77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routes.json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04838C7-F880-C04E-AB69-F49E152CE5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2" r="2" b="2811"/>
          <a:stretch/>
        </p:blipFill>
        <p:spPr>
          <a:xfrm>
            <a:off x="1948031" y="1061156"/>
            <a:ext cx="7534636" cy="57968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B8DE148-66E1-3141-8784-F5A357760572}"/>
              </a:ext>
            </a:extLst>
          </p:cNvPr>
          <p:cNvSpPr/>
          <p:nvPr/>
        </p:nvSpPr>
        <p:spPr>
          <a:xfrm>
            <a:off x="2957689" y="1591733"/>
            <a:ext cx="2370667" cy="3951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461735-E151-0C41-B05D-ECC90FECBDDA}"/>
              </a:ext>
            </a:extLst>
          </p:cNvPr>
          <p:cNvSpPr/>
          <p:nvPr/>
        </p:nvSpPr>
        <p:spPr>
          <a:xfrm>
            <a:off x="2957689" y="2760133"/>
            <a:ext cx="3793067" cy="3951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D204AC-9808-0448-BE31-A065F1EB3EBB}"/>
              </a:ext>
            </a:extLst>
          </p:cNvPr>
          <p:cNvSpPr/>
          <p:nvPr/>
        </p:nvSpPr>
        <p:spPr>
          <a:xfrm>
            <a:off x="2980267" y="4462110"/>
            <a:ext cx="2370667" cy="3951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6105E0-29E1-CE4C-A009-7B5F6E786E66}"/>
              </a:ext>
            </a:extLst>
          </p:cNvPr>
          <p:cNvSpPr/>
          <p:nvPr/>
        </p:nvSpPr>
        <p:spPr>
          <a:xfrm>
            <a:off x="2957688" y="5355696"/>
            <a:ext cx="2370667" cy="3951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748067-5DFA-D34B-B072-8D089E43351C}"/>
              </a:ext>
            </a:extLst>
          </p:cNvPr>
          <p:cNvSpPr/>
          <p:nvPr/>
        </p:nvSpPr>
        <p:spPr>
          <a:xfrm>
            <a:off x="2709333" y="5966531"/>
            <a:ext cx="6683023" cy="8537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0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217521B-1329-994B-B36C-20E7DF3B4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6E70BB3-4528-A34C-B49E-A3FBE132010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Environments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567215-5F75-E44C-BC77-BF2C7C3D109E}"/>
              </a:ext>
            </a:extLst>
          </p:cNvPr>
          <p:cNvSpPr txBox="1">
            <a:spLocks/>
          </p:cNvSpPr>
          <p:nvPr/>
        </p:nvSpPr>
        <p:spPr>
          <a:xfrm>
            <a:off x="838199" y="1604682"/>
            <a:ext cx="11264153" cy="512781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Pre-production environments in ASWA provides a full-fledged staging environment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When a pull request is created against a branch that the Actions workflow watches, a pre-production environment is built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Once you merge your pull request, the changes are merged to the production environment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Multiple pre-production environments can co-exist at a time</a:t>
            </a:r>
            <a:r>
              <a:rPr lang="en-US" sz="2400" dirty="0">
                <a:solidFill>
                  <a:srgbClr val="FF0000"/>
                </a:solidFill>
              </a:rPr>
              <a:t>*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Staged versions of your application are currently accessible </a:t>
            </a:r>
            <a:br>
              <a:rPr lang="en-US" sz="2400" dirty="0"/>
            </a:br>
            <a:r>
              <a:rPr lang="en-US" sz="2400" dirty="0"/>
              <a:t>publicly by their URL, even if your GitHub repository is private.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BA2A04-8223-7145-896C-A78F42B2C0CF}"/>
              </a:ext>
            </a:extLst>
          </p:cNvPr>
          <p:cNvSpPr txBox="1"/>
          <p:nvPr/>
        </p:nvSpPr>
        <p:spPr>
          <a:xfrm>
            <a:off x="6558845" y="6488668"/>
            <a:ext cx="5825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 - During preview, only one staging environment is allowed</a:t>
            </a:r>
          </a:p>
        </p:txBody>
      </p:sp>
    </p:spTree>
    <p:extLst>
      <p:ext uri="{BB962C8B-B14F-4D97-AF65-F5344CB8AC3E}">
        <p14:creationId xmlns:p14="http://schemas.microsoft.com/office/powerpoint/2010/main" val="11054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FF948A3-FCB2-0C49-A989-0257C27956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09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94093"/>
            <a:ext cx="10515600" cy="1795557"/>
          </a:xfrm>
        </p:spPr>
        <p:txBody>
          <a:bodyPr/>
          <a:lstStyle/>
          <a:p>
            <a:r>
              <a:rPr lang="en-US" dirty="0"/>
              <a:t>Azure Static Web Apps</a:t>
            </a:r>
          </a:p>
        </p:txBody>
      </p:sp>
    </p:spTree>
    <p:extLst>
      <p:ext uri="{BB962C8B-B14F-4D97-AF65-F5344CB8AC3E}">
        <p14:creationId xmlns:p14="http://schemas.microsoft.com/office/powerpoint/2010/main" val="83039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1A9686E-2D24-CC49-9A7B-72EF7A420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3FB91DE-F585-8D43-9047-C836D2C217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Azure Static Web Apps (Preview) extension for Visual Studio Code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78043-A526-F745-AD08-0B4AE7F97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90688"/>
            <a:ext cx="8680305" cy="4351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0A2DD1E-CF11-9743-B317-F9830E28C539}"/>
              </a:ext>
            </a:extLst>
          </p:cNvPr>
          <p:cNvSpPr/>
          <p:nvPr/>
        </p:nvSpPr>
        <p:spPr>
          <a:xfrm>
            <a:off x="3908741" y="6308209"/>
            <a:ext cx="2539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2200"/>
              </a:spcBef>
            </a:pPr>
            <a:r>
              <a:rPr lang="en-US" dirty="0">
                <a:hlinkClick r:id="rId6"/>
              </a:rPr>
              <a:t>https://aka.ms/savscode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363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050B04D-CBD0-1641-B939-B1C88A1F3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5ED4BC6-BE25-1249-943A-A691A5A8A56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C209A9-2D21-1043-9502-184DB56D5046}"/>
              </a:ext>
            </a:extLst>
          </p:cNvPr>
          <p:cNvSpPr txBox="1">
            <a:spLocks/>
          </p:cNvSpPr>
          <p:nvPr/>
        </p:nvSpPr>
        <p:spPr>
          <a:xfrm>
            <a:off x="838200" y="1425388"/>
            <a:ext cx="10515600" cy="530279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200"/>
              </a:spcBef>
            </a:pPr>
            <a:r>
              <a:rPr lang="en-US" sz="2400" dirty="0"/>
              <a:t>Azure Static Web Apps Documentation: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https://docs.microsoft.com/en-us/azure/static-web-apps/</a:t>
            </a:r>
          </a:p>
          <a:p>
            <a:pPr>
              <a:spcBef>
                <a:spcPts val="2200"/>
              </a:spcBef>
            </a:pPr>
            <a:r>
              <a:rPr lang="en-US" sz="2400" dirty="0"/>
              <a:t>GitHub starter: </a:t>
            </a:r>
            <a:r>
              <a:rPr lang="en-US" sz="2400" dirty="0">
                <a:hlinkClick r:id="rId6"/>
              </a:rPr>
              <a:t>https://github.com/staticwebdev/blazor-starter/generate</a:t>
            </a:r>
            <a:r>
              <a:rPr lang="en-US" sz="2400" dirty="0"/>
              <a:t> 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spcBef>
                <a:spcPts val="2200"/>
              </a:spcBef>
            </a:pPr>
            <a:r>
              <a:rPr lang="en-US" sz="2400" dirty="0"/>
              <a:t>Blazor: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https://dotnet.microsoft.com/apps/aspnet/web-apps/blazor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pPr>
              <a:spcBef>
                <a:spcPts val="2200"/>
              </a:spcBef>
            </a:pPr>
            <a:r>
              <a:rPr lang="en-US" sz="2400" dirty="0"/>
              <a:t>Blazor and C# APIs -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https://docs.microsoft.com/en-us/azure/static-web-apps/deploy-blazor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pPr>
              <a:spcBef>
                <a:spcPts val="2200"/>
              </a:spcBef>
            </a:pPr>
            <a:r>
              <a:rPr lang="en-US" sz="2400" dirty="0"/>
              <a:t>GitHub Actions: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https://docs.github.com/en/actions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pPr>
              <a:spcBef>
                <a:spcPts val="2200"/>
              </a:spcBef>
            </a:pPr>
            <a:r>
              <a:rPr lang="en-US" sz="2400" dirty="0"/>
              <a:t>Visual Studio Code extension - </a:t>
            </a:r>
            <a:r>
              <a:rPr lang="en-US" sz="2400" dirty="0">
                <a:hlinkClick r:id="rId10"/>
              </a:rPr>
              <a:t>https://aka.ms/savscode</a:t>
            </a:r>
            <a:r>
              <a:rPr lang="en-US" sz="2400" dirty="0"/>
              <a:t> </a:t>
            </a:r>
          </a:p>
          <a:p>
            <a:pPr>
              <a:spcBef>
                <a:spcPts val="2200"/>
              </a:spcBef>
            </a:pPr>
            <a:endParaRPr lang="en-US" sz="2400" dirty="0"/>
          </a:p>
          <a:p>
            <a:pPr>
              <a:spcBef>
                <a:spcPts val="2200"/>
              </a:spcBef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5526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BE95372-693E-8145-BCAE-0E594E6A3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87B25CF-84D1-ED49-991D-9071836C011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About me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48421BE-CA5D-C042-99C1-F3D71B3C3A50}"/>
              </a:ext>
            </a:extLst>
          </p:cNvPr>
          <p:cNvSpPr txBox="1">
            <a:spLocks/>
          </p:cNvSpPr>
          <p:nvPr/>
        </p:nvSpPr>
        <p:spPr>
          <a:xfrm>
            <a:off x="838200" y="1548105"/>
            <a:ext cx="10515600" cy="44725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Cloud Architect at Kiewit Corp</a:t>
            </a:r>
          </a:p>
          <a:p>
            <a:r>
              <a:rPr lang="en-US" sz="2400" dirty="0"/>
              <a:t>Microsoft Azure MVP</a:t>
            </a:r>
          </a:p>
          <a:p>
            <a:r>
              <a:rPr lang="en-US" sz="2400" dirty="0"/>
              <a:t>Microsoft Certified Trainer</a:t>
            </a:r>
          </a:p>
          <a:p>
            <a:r>
              <a:rPr lang="en-US" sz="2400" dirty="0"/>
              <a:t>Microsoft Certified Azure Solutions Architect</a:t>
            </a:r>
          </a:p>
          <a:p>
            <a:r>
              <a:rPr lang="en-US" sz="2400" dirty="0"/>
              <a:t>Organizer, Omaha Azure User Group</a:t>
            </a:r>
          </a:p>
          <a:p>
            <a:r>
              <a:rPr lang="en-US" sz="2400" dirty="0"/>
              <a:t>Blog: </a:t>
            </a:r>
            <a:r>
              <a:rPr lang="en-US" sz="2400" dirty="0">
                <a:hlinkClick r:id="rId4"/>
              </a:rPr>
              <a:t>https://vaibhavgujral.com/</a:t>
            </a:r>
            <a:r>
              <a:rPr lang="en-US" sz="2400" dirty="0"/>
              <a:t> </a:t>
            </a:r>
          </a:p>
          <a:p>
            <a:r>
              <a:rPr lang="en-US" sz="2400" dirty="0"/>
              <a:t>Twitter: </a:t>
            </a:r>
            <a:r>
              <a:rPr lang="en-US" sz="2400" dirty="0">
                <a:hlinkClick r:id="rId5"/>
              </a:rPr>
              <a:t>@vabgujral</a:t>
            </a:r>
            <a:endParaRPr lang="en-US" sz="2400" dirty="0"/>
          </a:p>
        </p:txBody>
      </p:sp>
      <p:sp>
        <p:nvSpPr>
          <p:cNvPr id="5" name="Slide Number Placeholder 12">
            <a:extLst>
              <a:ext uri="{FF2B5EF4-FFF2-40B4-BE49-F238E27FC236}">
                <a16:creationId xmlns:a16="http://schemas.microsoft.com/office/drawing/2014/main" id="{AF4E7A7D-0184-CC4E-8F6D-6B011370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3AA493-B1BC-FF4E-9A17-BE75BF329B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16836" y="615142"/>
            <a:ext cx="1138844" cy="1041334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DDB27F32-64B1-B740-9086-E2F9422B1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936" y="3092275"/>
            <a:ext cx="1019185" cy="1019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4E8988FD-501C-0547-932B-CB39599B4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258" y="5364718"/>
            <a:ext cx="928071" cy="92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B93C7CAD-86B3-D642-8CB0-F48EF2501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885" y="5364717"/>
            <a:ext cx="928071" cy="92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>
            <a:extLst>
              <a:ext uri="{FF2B5EF4-FFF2-40B4-BE49-F238E27FC236}">
                <a16:creationId xmlns:a16="http://schemas.microsoft.com/office/drawing/2014/main" id="{F3FC1592-38C5-6043-9576-EF78491A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4512" y="5378661"/>
            <a:ext cx="928071" cy="92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A picture containing logo&#10;&#10;Description automatically generated">
            <a:extLst>
              <a:ext uri="{FF2B5EF4-FFF2-40B4-BE49-F238E27FC236}">
                <a16:creationId xmlns:a16="http://schemas.microsoft.com/office/drawing/2014/main" id="{BC33A7BB-9CF5-4D43-9324-CFEF6DD11AD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05168" y="1958334"/>
            <a:ext cx="978143" cy="97814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B2B32F0-16F1-BC49-BB22-E36E3B0755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20083" y="4277686"/>
            <a:ext cx="952500" cy="952500"/>
          </a:xfrm>
          <a:prstGeom prst="rect">
            <a:avLst/>
          </a:prstGeom>
        </p:spPr>
      </p:pic>
      <p:pic>
        <p:nvPicPr>
          <p:cNvPr id="27" name="Picture 26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E9F2DDEC-F418-7040-B546-2435AF03432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305987" y="1958334"/>
            <a:ext cx="924043" cy="924043"/>
          </a:xfrm>
          <a:prstGeom prst="rect">
            <a:avLst/>
          </a:prstGeom>
        </p:spPr>
      </p:pic>
      <p:pic>
        <p:nvPicPr>
          <p:cNvPr id="29" name="Picture 28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316F6D70-814B-264E-8719-3797A1B1BE3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49525" y="3131565"/>
            <a:ext cx="978722" cy="978722"/>
          </a:xfrm>
          <a:prstGeom prst="rect">
            <a:avLst/>
          </a:prstGeom>
        </p:spPr>
      </p:pic>
      <p:pic>
        <p:nvPicPr>
          <p:cNvPr id="31" name="Picture 30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BFF60C27-CABA-2642-B949-ECAC1744C19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043999" y="3096223"/>
            <a:ext cx="1019185" cy="1019185"/>
          </a:xfrm>
          <a:prstGeom prst="rect">
            <a:avLst/>
          </a:prstGeom>
        </p:spPr>
      </p:pic>
      <p:pic>
        <p:nvPicPr>
          <p:cNvPr id="33" name="Picture 32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CB17F0D4-86C6-E94C-89F6-437FACE7D02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90607" y="4262293"/>
            <a:ext cx="978722" cy="978722"/>
          </a:xfrm>
          <a:prstGeom prst="rect">
            <a:avLst/>
          </a:prstGeom>
        </p:spPr>
      </p:pic>
      <p:pic>
        <p:nvPicPr>
          <p:cNvPr id="35" name="Picture 34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3B74A553-94B6-F64F-8B1D-229D50C0B9A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064230" y="4282405"/>
            <a:ext cx="978722" cy="97872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9786E25-DE6C-A948-AA73-A7D33070C87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019561" y="1958334"/>
            <a:ext cx="617775" cy="97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237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5EBE606-6065-A44C-90C0-403195EA8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FB028D4-BDAA-D544-9C4D-2D71794058A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Running static web sites in Azure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CDA4A86-607B-3D47-8496-83310F80B458}"/>
              </a:ext>
            </a:extLst>
          </p:cNvPr>
          <p:cNvSpPr txBox="1">
            <a:spLocks/>
          </p:cNvSpPr>
          <p:nvPr/>
        </p:nvSpPr>
        <p:spPr>
          <a:xfrm>
            <a:off x="838200" y="1577788"/>
            <a:ext cx="10515600" cy="509394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Azure offers few options to run static web sites –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u="sng" dirty="0"/>
              <a:t>Azure Storage</a:t>
            </a:r>
            <a:r>
              <a:rPr lang="en-US" sz="2400" dirty="0"/>
              <a:t> – Supported by General Purpose V2 storage accounts</a:t>
            </a:r>
          </a:p>
          <a:p>
            <a:pPr lvl="1"/>
            <a:r>
              <a:rPr lang="en-US" dirty="0"/>
              <a:t>Accessible over http</a:t>
            </a:r>
          </a:p>
          <a:p>
            <a:pPr lvl="1"/>
            <a:r>
              <a:rPr lang="en-US" dirty="0"/>
              <a:t>Cost effective</a:t>
            </a:r>
          </a:p>
          <a:p>
            <a:pPr lvl="1"/>
            <a:r>
              <a:rPr lang="en-US" dirty="0"/>
              <a:t>Integration with Azure CDN is required for some common tasks</a:t>
            </a:r>
          </a:p>
          <a:p>
            <a:pPr lvl="1"/>
            <a:r>
              <a:rPr lang="en-US" dirty="0"/>
              <a:t>Few known challenges like </a:t>
            </a:r>
          </a:p>
          <a:p>
            <a:pPr lvl="2"/>
            <a:r>
              <a:rPr lang="en-US" sz="2400" dirty="0"/>
              <a:t>You cannot set default documents,</a:t>
            </a:r>
          </a:p>
          <a:p>
            <a:pPr lvl="2"/>
            <a:r>
              <a:rPr lang="en-US" sz="2400" dirty="0"/>
              <a:t>Custom Error pages cannot be returned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2400" u="sng" dirty="0"/>
              <a:t>Azure App Services</a:t>
            </a:r>
            <a:r>
              <a:rPr lang="en-US" sz="2400" dirty="0"/>
              <a:t> – Highly scalable web hosting service</a:t>
            </a:r>
          </a:p>
          <a:p>
            <a:pPr lvl="1"/>
            <a:r>
              <a:rPr lang="en-US" dirty="0"/>
              <a:t>Loaded with features like load balancing, auto-scaling </a:t>
            </a:r>
            <a:br>
              <a:rPr lang="en-US" dirty="0"/>
            </a:br>
            <a:r>
              <a:rPr lang="en-US" dirty="0"/>
              <a:t>and security</a:t>
            </a:r>
          </a:p>
          <a:p>
            <a:pPr lvl="1"/>
            <a:r>
              <a:rPr lang="en-US" dirty="0"/>
              <a:t>Not necessarily, is the best choice to run static web sites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8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5EBE606-6065-A44C-90C0-403195EA8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FB028D4-BDAA-D544-9C4D-2D71794058A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What are Azure Static Web Apps?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CDA4A86-607B-3D47-8496-83310F80B458}"/>
              </a:ext>
            </a:extLst>
          </p:cNvPr>
          <p:cNvSpPr txBox="1">
            <a:spLocks/>
          </p:cNvSpPr>
          <p:nvPr/>
        </p:nvSpPr>
        <p:spPr>
          <a:xfrm>
            <a:off x="838200" y="1577788"/>
            <a:ext cx="10515600" cy="45991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Azure Static Web Apps* is an Azure service that automatically builds and deploys full stack web applications to Azure from a GitHub repository.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Ideal for static web apps built using libraries and frameworks like Angular, React, Vue and Blazor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Can be created through Azure portal, Azure CLI or Visual Studio Code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2400" dirty="0"/>
              <a:t>Two pieces to it:</a:t>
            </a:r>
          </a:p>
          <a:p>
            <a:pPr lvl="1"/>
            <a:r>
              <a:rPr lang="en-US" u="sng" dirty="0"/>
              <a:t>Static Content</a:t>
            </a:r>
            <a:r>
              <a:rPr lang="en-US" dirty="0"/>
              <a:t> – which is served through geographically </a:t>
            </a:r>
            <a:br>
              <a:rPr lang="en-US" dirty="0"/>
            </a:br>
            <a:r>
              <a:rPr lang="en-US" dirty="0"/>
              <a:t>distributed locations</a:t>
            </a:r>
          </a:p>
          <a:p>
            <a:pPr lvl="1"/>
            <a:r>
              <a:rPr lang="en-US" u="sng" dirty="0"/>
              <a:t>Serverless API endpoints</a:t>
            </a:r>
            <a:r>
              <a:rPr lang="en-US" dirty="0"/>
              <a:t> – using Azure functions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A33A9B-F7B8-BE45-A413-1429C3ACA49C}"/>
              </a:ext>
            </a:extLst>
          </p:cNvPr>
          <p:cNvSpPr txBox="1"/>
          <p:nvPr/>
        </p:nvSpPr>
        <p:spPr>
          <a:xfrm>
            <a:off x="5105400" y="6492875"/>
            <a:ext cx="8162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 - Azure Static Web Apps are currently in public preview</a:t>
            </a:r>
          </a:p>
        </p:txBody>
      </p:sp>
    </p:spTree>
    <p:extLst>
      <p:ext uri="{BB962C8B-B14F-4D97-AF65-F5344CB8AC3E}">
        <p14:creationId xmlns:p14="http://schemas.microsoft.com/office/powerpoint/2010/main" val="87335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6CE93A0-2CC5-6949-896A-52AF85528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F868BF9-2DD1-9C40-83C3-8C660DC55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What are Azure Static Web Apps?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B6C461-4B90-2B47-8FF1-06B24BC93274}"/>
              </a:ext>
            </a:extLst>
          </p:cNvPr>
          <p:cNvSpPr txBox="1">
            <a:spLocks/>
          </p:cNvSpPr>
          <p:nvPr/>
        </p:nvSpPr>
        <p:spPr>
          <a:xfrm>
            <a:off x="838200" y="1568824"/>
            <a:ext cx="10515600" cy="46081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Features:</a:t>
            </a:r>
          </a:p>
          <a:p>
            <a:pPr>
              <a:spcBef>
                <a:spcPts val="1600"/>
              </a:spcBef>
            </a:pPr>
            <a:r>
              <a:rPr lang="en-US" sz="2400" dirty="0"/>
              <a:t>Supports hosting static content like HTML, CSS, JavaScript and Images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Supports popular web application frameworks like </a:t>
            </a:r>
            <a:r>
              <a:rPr lang="en-US" sz="2400" dirty="0" err="1"/>
              <a:t>Vue.js</a:t>
            </a:r>
            <a:r>
              <a:rPr lang="en-US" sz="2400" dirty="0"/>
              <a:t>, React, Angular, Svelte, and Blazor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Supports static site frameworks like Gatsby, Hugo, </a:t>
            </a:r>
            <a:r>
              <a:rPr lang="en-US" sz="2400" dirty="0" err="1"/>
              <a:t>VuePress</a:t>
            </a:r>
            <a:endParaRPr lang="en-US" sz="2400" dirty="0"/>
          </a:p>
          <a:p>
            <a:pPr>
              <a:spcBef>
                <a:spcPts val="2800"/>
              </a:spcBef>
            </a:pPr>
            <a:r>
              <a:rPr lang="en-US" sz="2400" dirty="0"/>
              <a:t>Integrated API support provided by Azure Functions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First-class GitHub Integration (yes, no support for Azure </a:t>
            </a:r>
            <a:br>
              <a:rPr lang="en-US" sz="2400" dirty="0"/>
            </a:br>
            <a:r>
              <a:rPr lang="en-US" sz="2400" dirty="0"/>
              <a:t>DevOps as of now)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834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6CE93A0-2CC5-6949-896A-52AF85528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F868BF9-2DD1-9C40-83C3-8C660DC55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What are Azure Static Web Apps?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B6C461-4B90-2B47-8FF1-06B24BC93274}"/>
              </a:ext>
            </a:extLst>
          </p:cNvPr>
          <p:cNvSpPr txBox="1">
            <a:spLocks/>
          </p:cNvSpPr>
          <p:nvPr/>
        </p:nvSpPr>
        <p:spPr>
          <a:xfrm>
            <a:off x="838200" y="1568824"/>
            <a:ext cx="10515600" cy="46081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Features:</a:t>
            </a:r>
          </a:p>
          <a:p>
            <a:pPr>
              <a:spcBef>
                <a:spcPts val="1600"/>
              </a:spcBef>
            </a:pPr>
            <a:r>
              <a:rPr lang="en-US" sz="2400" dirty="0"/>
              <a:t>Globally distributed static content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Free SSL certificates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Custom domains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Seamless security model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Integration with many authentication providers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Custom Authorization role definitions and assignments</a:t>
            </a:r>
          </a:p>
          <a:p>
            <a:pPr>
              <a:spcBef>
                <a:spcPts val="2800"/>
              </a:spcBef>
            </a:pPr>
            <a:r>
              <a:rPr lang="en-US" sz="2400" dirty="0"/>
              <a:t>Auto-generated pre-production versions for every pull request</a:t>
            </a:r>
          </a:p>
        </p:txBody>
      </p:sp>
    </p:spTree>
    <p:extLst>
      <p:ext uri="{BB962C8B-B14F-4D97-AF65-F5344CB8AC3E}">
        <p14:creationId xmlns:p14="http://schemas.microsoft.com/office/powerpoint/2010/main" val="427017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93685E5E-2B14-9849-BEF0-1E753B7EF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D3DA18-8F31-F646-B93D-EC650F19A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834" y="1568824"/>
            <a:ext cx="10295966" cy="406101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37715D5-C50B-D543-8849-3F953F928A5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What are Azure Static Web Apps?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456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FF948A3-FCB2-0C49-A989-0257C27956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09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94093"/>
            <a:ext cx="10515600" cy="1795557"/>
          </a:xfrm>
        </p:spPr>
        <p:txBody>
          <a:bodyPr/>
          <a:lstStyle/>
          <a:p>
            <a:r>
              <a:rPr lang="en-US" dirty="0"/>
              <a:t>Azure Static Web Apps</a:t>
            </a:r>
          </a:p>
        </p:txBody>
      </p:sp>
    </p:spTree>
    <p:extLst>
      <p:ext uri="{BB962C8B-B14F-4D97-AF65-F5344CB8AC3E}">
        <p14:creationId xmlns:p14="http://schemas.microsoft.com/office/powerpoint/2010/main" val="1258025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1891E92-89DA-9742-9D6A-6D89387E2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D7074DC-2E60-DA4F-BF36-057CAA0B124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API support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382DD8-CA8B-9848-9058-004D7A8F23A7}"/>
              </a:ext>
            </a:extLst>
          </p:cNvPr>
          <p:cNvSpPr txBox="1">
            <a:spLocks/>
          </p:cNvSpPr>
          <p:nvPr/>
        </p:nvSpPr>
        <p:spPr>
          <a:xfrm>
            <a:off x="838200" y="1362634"/>
            <a:ext cx="10515600" cy="499300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Azure Static Web Apps provides serverless API endpoints via Azure Functions</a:t>
            </a:r>
          </a:p>
          <a:p>
            <a:pPr marL="0" indent="0">
              <a:spcBef>
                <a:spcPts val="2800"/>
              </a:spcBef>
              <a:buFont typeface="Arial" panose="020B0604020202020204" pitchFamily="34" charset="0"/>
              <a:buNone/>
            </a:pPr>
            <a:r>
              <a:rPr lang="en-US" sz="2400" dirty="0"/>
              <a:t>Limitations –</a:t>
            </a:r>
          </a:p>
          <a:p>
            <a:pPr marL="457200" indent="-457200">
              <a:spcBef>
                <a:spcPts val="2200"/>
              </a:spcBef>
              <a:buFont typeface="+mj-lt"/>
              <a:buAutoNum type="arabicPeriod"/>
            </a:pPr>
            <a:r>
              <a:rPr lang="en-US" sz="2400" dirty="0"/>
              <a:t>The API route prefix must be </a:t>
            </a:r>
            <a:r>
              <a:rPr lang="en-US" sz="2400" dirty="0" err="1"/>
              <a:t>api</a:t>
            </a:r>
            <a:endParaRPr lang="en-US" sz="2400" dirty="0"/>
          </a:p>
          <a:p>
            <a:pPr marL="457200" indent="-457200">
              <a:spcBef>
                <a:spcPts val="2200"/>
              </a:spcBef>
              <a:buFont typeface="+mj-lt"/>
              <a:buAutoNum type="arabicPeriod"/>
            </a:pPr>
            <a:r>
              <a:rPr lang="en-US" sz="2400" dirty="0"/>
              <a:t>API must be a JavaScript, TypeScript, Python or C# Azure Function App</a:t>
            </a:r>
          </a:p>
          <a:p>
            <a:pPr marL="457200" indent="-457200">
              <a:spcBef>
                <a:spcPts val="2200"/>
              </a:spcBef>
              <a:buFont typeface="+mj-lt"/>
              <a:buAutoNum type="arabicPeriod"/>
            </a:pPr>
            <a:r>
              <a:rPr lang="en-US" sz="2400" dirty="0"/>
              <a:t>Route rules for API functions only support redirects and </a:t>
            </a:r>
            <a:br>
              <a:rPr lang="en-US" sz="2400" dirty="0"/>
            </a:br>
            <a:r>
              <a:rPr lang="en-US" sz="2400" dirty="0"/>
              <a:t>securing routes with roles</a:t>
            </a:r>
          </a:p>
          <a:p>
            <a:pPr marL="457200" indent="-457200">
              <a:spcBef>
                <a:spcPts val="2200"/>
              </a:spcBef>
              <a:buFont typeface="+mj-lt"/>
              <a:buAutoNum type="arabicPeriod"/>
            </a:pPr>
            <a:r>
              <a:rPr lang="en-US" sz="2400" dirty="0"/>
              <a:t>Only HTTP triggers are supported</a:t>
            </a:r>
          </a:p>
          <a:p>
            <a:pPr marL="457200" indent="-457200">
              <a:spcBef>
                <a:spcPts val="2200"/>
              </a:spcBef>
              <a:buFont typeface="+mj-lt"/>
              <a:buAutoNum type="arabicPeriod"/>
            </a:pPr>
            <a:r>
              <a:rPr lang="en-US" sz="2400" dirty="0"/>
              <a:t>Logs are only available with Application Insights</a:t>
            </a:r>
          </a:p>
        </p:txBody>
      </p:sp>
    </p:spTree>
    <p:extLst>
      <p:ext uri="{BB962C8B-B14F-4D97-AF65-F5344CB8AC3E}">
        <p14:creationId xmlns:p14="http://schemas.microsoft.com/office/powerpoint/2010/main" val="354595355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868</Words>
  <Application>Microsoft Office PowerPoint</Application>
  <PresentationFormat>Widescreen</PresentationFormat>
  <Paragraphs>142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Build and run  an Azure Static Web App  with a backend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and run an Azure Static Web App with  a backend API</dc:title>
  <dc:creator>Vaibhav.Gujral</dc:creator>
  <cp:lastModifiedBy>Vaibhav Gujral</cp:lastModifiedBy>
  <cp:revision>1</cp:revision>
  <dcterms:created xsi:type="dcterms:W3CDTF">2020-11-11T05:14:55Z</dcterms:created>
  <dcterms:modified xsi:type="dcterms:W3CDTF">2020-11-17T03:55:25Z</dcterms:modified>
</cp:coreProperties>
</file>

<file path=docProps/thumbnail.jpeg>
</file>